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6" r:id="rId4"/>
    <p:sldId id="289" r:id="rId5"/>
    <p:sldId id="283" r:id="rId6"/>
    <p:sldId id="284" r:id="rId7"/>
    <p:sldId id="280" r:id="rId8"/>
    <p:sldId id="290" r:id="rId9"/>
    <p:sldId id="282" r:id="rId10"/>
    <p:sldId id="281" r:id="rId11"/>
    <p:sldId id="288" r:id="rId12"/>
    <p:sldId id="285" r:id="rId13"/>
    <p:sldId id="286" r:id="rId14"/>
    <p:sldId id="287" r:id="rId15"/>
    <p:sldId id="267" r:id="rId16"/>
    <p:sldId id="263" r:id="rId17"/>
    <p:sldId id="268" r:id="rId18"/>
    <p:sldId id="269" r:id="rId19"/>
    <p:sldId id="270" r:id="rId20"/>
    <p:sldId id="279" r:id="rId21"/>
    <p:sldId id="272" r:id="rId22"/>
    <p:sldId id="274" r:id="rId23"/>
    <p:sldId id="26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0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24575,'0'-1'0,"0"0"0,1 0 0,-1 0 0,1 0 0,-1 0 0,1 0 0,0 0 0,-1 0 0,1 0 0,0 0 0,0 1 0,0-1 0,-1 0 0,1 0 0,0 1 0,0-1 0,0 1 0,0-1 0,0 1 0,0-1 0,0 1 0,0 0 0,0-1 0,0 1 0,1 0 0,-1 0 0,1 0 0,37-5 0,-35 5 0,281-2 0,-146 4 0,-116-1 0,-1 2 0,1 0 0,0 2 0,26 9 0,45 8 0,39 7-1365,-103-22-5461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9.0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24575,'425'12'0,"18"0"0,-37-12-1365,-376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9.7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24575,'8'0'0,"11"0"0,13 0 0,14 0 0,7 0 0,-2 0 0,-6 0 0,-2 0 0,-4 0 0,-6 0 0,-4 0 0,-6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41.2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 24575,'113'-18'0,"432"11"20,-313 9-1405,-214-2-5441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42.1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24575,'8'0'0,"18"0"0,17 0 0,17 0 0,14 0 0,14 0 0,13 0 0,4 0 0,-4 0 0,-7 0 0,-7 0 0,-7 0 0,-13 0 0,-14 0 0,-12 0 0,-9 0 0,-6 0 0,-8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42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24575,'4'0'0,"10"0"0,13 0 0,11 0 0,7 0 0,3 0 0,-2 0 0,-6 0 0,-8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46.7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24575,'1050'0'-1365,"-1031"0"-5461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8:10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24575,'793'0'-1365,"-773"0"-5461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2:4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2:4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3:31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24575,'1612'0'-1365,"-1587"0"-5461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12.7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24575,'31'2'0,"-1"1"0,1 2 0,36 9 0,49 8 0,149 5 0,-198-17 0,-46-6 0,1 0 0,27 0 0,-27-4-1365,-1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04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24575,'1489'0'-1365,"-1467"0"-5461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05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24575,'4'0'0,"9"0"0,15 0 0,13 0 0,17 0 0,14 0 0,22 4 0,7 2 0,3-1 0,-1-1 0,-6-1 0,-16-1 0,-17-1 0,-16-1 0,-12 0 0,-8 0 0,-9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06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24575,'1585'0'-1365,"-1560"0"-5461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07.5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24575,'1546'0'-1365,"-1525"0"-5461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19.2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24575,'3252'0'-1365,"-3225"0"-5461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21.2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24575,'1679'0'-1365,"-1659"0"-5461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24.9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49 24575,'13'0'0,"74"1"0,0-4 0,109-18 0,-83 7-70,0 4 0,181 9 1,-160 3-1087,-104-2-5670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28.5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24575,'1726'0'-1365,"-1706"0"-5461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32.2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 24575,'1'-1'0,"-1"0"0,1 0 0,0 0 0,-1 0 0,1 0 0,0 0 0,-1 0 0,1 0 0,0 0 0,0 0 0,0 1 0,0-1 0,0 0 0,0 1 0,0-1 0,0 1 0,0-1 0,0 1 0,0-1 0,0 1 0,0 0 0,1-1 0,-1 1 0,0 0 0,0 0 0,3 0 0,40-3 0,-37 2 0,654-4 0,-352 8 0,-285-3-1365,-3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33.5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24575,'1071'0'-1365,"-1050"0"-5461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1.2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24575,'1376'0'-1365,"-1356"0"-5461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34.7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24575,'11'-5'0,"0"1"0,0 0 0,0 1 0,0 1 0,1-1 0,21 0 0,75 2 0,-55 2 0,878-1-1365,-900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35.8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24575,'1202'0'-1365,"-1185"0"-5461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4:51.7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24575,'1482'0'0,"-1424"3"0,101 18 0,-101-11 0,100 4 0,-112-14-1365,-27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7:35:18.5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 24575,'0'0'0,"0"-1"0,0 0 0,0 1 0,1-1 0,-1 0 0,0 1 0,1-1 0,-1 0 0,0 1 0,1-1 0,-1 0 0,1 1 0,-1-1 0,1 1 0,-1-1 0,1 1 0,0-1 0,-1 1 0,1 0 0,0-1 0,-1 1 0,1 0 0,0-1 0,-1 1 0,1 0 0,0 0 0,-1 0 0,2-1 0,25-3 0,-22 4 0,466-8 0,-266 11 0,-7-6 0,268 10 0,-286 12 0,127 6 0,3599-27-1365,-3886 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2.5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24575,'1047'0'-1365,"-1022"0"-5461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3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24575,'756'0'-1365,"-731"0"-5461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4.4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24575,'585'0'-1365,"-566"0"-5461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5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24575,'814'0'0,"-754"3"0,1 3 0,91 21 0,-93-15 0,1-2 0,96 4 0,59-16-1365,-189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7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24575,'287'-18'0,"-181"10"11,141 8-1,-97 3-1396,-121-3-5440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12:17:38.0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24575,'813'0'-1365,"-789"0"-5461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8F2C8-B6DA-4B67-9CDD-76ED94167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FB542B-BBDA-463A-92C3-E5BB74DD0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4E9E5-210B-4050-B1FC-8904B067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1FAB5-B550-4D66-A2C1-0872133D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0286B-7794-477D-B41B-1237F3DE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7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752C4-4388-462D-B0AE-FAE8A1A1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D9FDFD-5AA2-4D3B-A9B0-4029234A6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B352C-1354-42F1-9391-757B96A4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DEF78-3DE1-471B-BA45-54304642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D3051-663F-49A9-9762-E1DC5AB9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8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75356F-CB1D-4FA1-A827-79FD4975C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0A1938-50A6-471F-AE06-07247C065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701A1-ED50-4C97-B93A-3414E180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0ADD-CFA2-48A0-9901-E46868AF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9CB5C-6F0C-4F4E-A567-1092D9FD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2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E71F-91E8-45F1-8722-FA053D8B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8D9C2-4A6D-4F5E-9594-51A83A3B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9BAE9-C424-49A6-87E6-8DA518DD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6BF2F-D0E2-4743-A1EE-E84D7186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A02E3-EED9-4337-BD29-AEF66572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7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D87A2-9D40-4C79-BD7E-245BDA33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2C875-87F9-4F65-BB66-B8882C5B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E5FEE-E2E9-4424-A1B3-9E7F822A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8D3E6-A844-428B-A74F-29F826A9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2C3B5-AA60-4E3F-BFD7-4ABE303D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F21AA-D00F-495F-9D34-EEECFFB7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9805F-73F0-488C-8D13-2EDDBD6E2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9C77C-08CC-43E7-9261-037140EE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F9B8F2-CA97-46F7-9099-6A3BD4A7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65743-A017-4812-BA81-2D153F9C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A8E35-1AD2-4296-8C75-2853953D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32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D3092-A2B1-4ECD-BBD1-AFA809AA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92BE4-C977-481C-BA53-C29794DAD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69BAEE-8C1A-47DC-A444-A0B9A5087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9B117E-0FDC-4A04-BB5C-67CF528C8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EAF028-BB73-49FA-85F5-61FB9DD63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763269-7550-475D-9ADF-DD1813A4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D53C80-62A0-4FB4-BEF0-05D2445F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9C2AE3-C34C-4BA7-BBEA-B11AE36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4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CBF26-E7C5-4FCC-BD59-876AA491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52B355-FABB-461F-9E22-F9F5725E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BAA0D8-1868-4399-95BA-60EADA7D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0F48C2-AD3B-449F-931A-3F19CA8B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1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95BA13-F0E4-4D55-8786-43858E18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CE5AF0-12E5-4CAC-A984-68940CC5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8D7E0-E15F-4099-BB45-9D809835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41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67B3D-3B4C-4341-B653-4CC9449E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4AF7E-0BEA-452B-8A11-5DD0DF506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D2DEAD-6447-491E-9418-543C2A4F7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8934B8-1080-46ED-A15E-C33A6C8A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FC538-B55B-4616-8648-9B04F956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4FC0A-8EBB-499A-8000-0CBB80A2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0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68E50-0F09-4842-A6E8-C4F4A504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971705-4FF4-4E7A-A6D9-EE26FFD82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E2A1A7-B285-4DD6-A568-E36980378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BD3A8-075E-468C-8DF5-8741A560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FCFDC-977E-4AA3-935E-C64EAAC4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F387EE-0C36-4606-A397-AE6F890A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1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292E0A-E192-48C5-9F07-22E20F0A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E77CDD-A45C-4E35-BB8D-12BB3443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055EA-5E91-4C14-9B5B-D567DBFFA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CA09B-F0C5-43D2-AB60-3196143D2DA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8906A-BCC2-48A6-8D7C-BD5AE688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B11B0-50C5-4DBE-BBFF-3576DD0C7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A140B-9D26-4F7D-98B0-894BD84D2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24" Type="http://schemas.openxmlformats.org/officeDocument/2006/relationships/image" Target="../media/image25.png"/><Relationship Id="rId32" Type="http://schemas.openxmlformats.org/officeDocument/2006/relationships/customXml" Target="../ink/ink16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8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13.xml"/><Relationship Id="rId30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3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34" Type="http://schemas.openxmlformats.org/officeDocument/2006/relationships/image" Target="../media/image54.png"/><Relationship Id="rId7" Type="http://schemas.openxmlformats.org/officeDocument/2006/relationships/customXml" Target="../ink/ink20.xml"/><Relationship Id="rId12" Type="http://schemas.openxmlformats.org/officeDocument/2006/relationships/image" Target="../media/image43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22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51.png"/><Relationship Id="rId10" Type="http://schemas.openxmlformats.org/officeDocument/2006/relationships/image" Target="../media/image42.png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" Type="http://schemas.openxmlformats.org/officeDocument/2006/relationships/image" Target="../media/image39.png"/><Relationship Id="rId9" Type="http://schemas.openxmlformats.org/officeDocument/2006/relationships/customXml" Target="../ink/ink21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30.xml"/><Relationship Id="rId30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D249D-1533-4037-9339-C1E96914B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리디북스</a:t>
            </a:r>
            <a:r>
              <a:rPr lang="ko-KR" altLang="en-US" dirty="0"/>
              <a:t>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3417AB-90CE-47A2-95F1-6D13BF4A0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12/14 ~ 12/15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87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2C3B5E-A4F8-4308-B51C-C1907B8A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6" y="0"/>
            <a:ext cx="586039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CB0EB-198D-4B74-B755-038BCF3809AF}"/>
              </a:ext>
            </a:extLst>
          </p:cNvPr>
          <p:cNvSpPr txBox="1"/>
          <p:nvPr/>
        </p:nvSpPr>
        <p:spPr>
          <a:xfrm>
            <a:off x="7150068" y="385895"/>
            <a:ext cx="3068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 </a:t>
            </a:r>
            <a:r>
              <a:rPr lang="ko-KR" altLang="en-US" sz="1600" dirty="0"/>
              <a:t>캐시충전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상태일 때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 err="1"/>
              <a:t>마이리디</a:t>
            </a:r>
            <a:r>
              <a:rPr lang="ko-KR" altLang="en-US" sz="1600" dirty="0"/>
              <a:t> 페이지의</a:t>
            </a:r>
            <a:endParaRPr lang="en-US" altLang="ko-KR" sz="1600" dirty="0"/>
          </a:p>
          <a:p>
            <a:r>
              <a:rPr lang="ko-KR" altLang="en-US" sz="1600" dirty="0"/>
              <a:t>캐시를 충전하는 페이지로 이동</a:t>
            </a:r>
            <a:endParaRPr lang="en-US" altLang="ko-KR" sz="1600" dirty="0">
              <a:solidFill>
                <a:srgbClr val="1326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6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5DDAEB-9063-4DA1-84E5-B2B22E53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973"/>
            <a:ext cx="6096000" cy="6042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702D7-47D8-4D16-893B-5D7D3C156784}"/>
              </a:ext>
            </a:extLst>
          </p:cNvPr>
          <p:cNvSpPr txBox="1"/>
          <p:nvPr/>
        </p:nvSpPr>
        <p:spPr>
          <a:xfrm>
            <a:off x="6254291" y="780177"/>
            <a:ext cx="284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 </a:t>
            </a:r>
            <a:r>
              <a:rPr lang="ko-KR" altLang="en-US" sz="1600" dirty="0" err="1"/>
              <a:t>내서재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상태일 때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  </a:t>
            </a:r>
            <a:r>
              <a:rPr lang="ko-KR" altLang="en-US" sz="1600" dirty="0" err="1"/>
              <a:t>내서재</a:t>
            </a:r>
            <a:r>
              <a:rPr lang="ko-KR" altLang="en-US" sz="1600" dirty="0"/>
              <a:t> 페이지로 이동한다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solidFill>
                  <a:srgbClr val="1326DD"/>
                </a:solidFill>
              </a:rPr>
              <a:t> 헤더 안보임</a:t>
            </a:r>
            <a:endParaRPr lang="en-US" altLang="ko-KR" sz="1600" dirty="0">
              <a:solidFill>
                <a:srgbClr val="1326DD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44E09E-4608-4ABE-9D28-99B02DB698F1}"/>
              </a:ext>
            </a:extLst>
          </p:cNvPr>
          <p:cNvSpPr/>
          <p:nvPr/>
        </p:nvSpPr>
        <p:spPr>
          <a:xfrm>
            <a:off x="218115" y="989901"/>
            <a:ext cx="311304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89F6C-E507-41D5-B497-B4E98B850572}"/>
              </a:ext>
            </a:extLst>
          </p:cNvPr>
          <p:cNvSpPr txBox="1"/>
          <p:nvPr/>
        </p:nvSpPr>
        <p:spPr>
          <a:xfrm>
            <a:off x="218114" y="6625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803A1E-0A9F-4253-A0A5-7E615A758891}"/>
              </a:ext>
            </a:extLst>
          </p:cNvPr>
          <p:cNvSpPr/>
          <p:nvPr/>
        </p:nvSpPr>
        <p:spPr>
          <a:xfrm>
            <a:off x="802606" y="989901"/>
            <a:ext cx="380241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70CE21-AF88-4EA7-9483-F40E288FD057}"/>
              </a:ext>
            </a:extLst>
          </p:cNvPr>
          <p:cNvSpPr txBox="1"/>
          <p:nvPr/>
        </p:nvSpPr>
        <p:spPr>
          <a:xfrm>
            <a:off x="847288" y="6625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062992-E314-4E0E-9FEA-146D11F58E3E}"/>
              </a:ext>
            </a:extLst>
          </p:cNvPr>
          <p:cNvSpPr/>
          <p:nvPr/>
        </p:nvSpPr>
        <p:spPr>
          <a:xfrm>
            <a:off x="560238" y="989900"/>
            <a:ext cx="211549" cy="2181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7A8F1-3DB1-4F60-9600-FD62E1214985}"/>
              </a:ext>
            </a:extLst>
          </p:cNvPr>
          <p:cNvSpPr txBox="1"/>
          <p:nvPr/>
        </p:nvSpPr>
        <p:spPr>
          <a:xfrm>
            <a:off x="558486" y="662513"/>
            <a:ext cx="19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2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BF62E7-89B8-4264-8E6F-BF6DC22596EF}"/>
              </a:ext>
            </a:extLst>
          </p:cNvPr>
          <p:cNvSpPr/>
          <p:nvPr/>
        </p:nvSpPr>
        <p:spPr>
          <a:xfrm>
            <a:off x="4985021" y="512998"/>
            <a:ext cx="380241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2A088-3E76-4A69-B7FC-91B15B4F47C4}"/>
              </a:ext>
            </a:extLst>
          </p:cNvPr>
          <p:cNvSpPr txBox="1"/>
          <p:nvPr/>
        </p:nvSpPr>
        <p:spPr>
          <a:xfrm>
            <a:off x="5034792" y="2233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4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7CDE38-E3D9-49E1-BC5B-F4BAF93DFFDC}"/>
              </a:ext>
            </a:extLst>
          </p:cNvPr>
          <p:cNvSpPr/>
          <p:nvPr/>
        </p:nvSpPr>
        <p:spPr>
          <a:xfrm>
            <a:off x="5409943" y="512997"/>
            <a:ext cx="311304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6B654-CA44-4A36-BBDF-CDA74103DA74}"/>
              </a:ext>
            </a:extLst>
          </p:cNvPr>
          <p:cNvSpPr txBox="1"/>
          <p:nvPr/>
        </p:nvSpPr>
        <p:spPr>
          <a:xfrm>
            <a:off x="5417275" y="2233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5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5B49B2-BA7B-49F7-94AE-BC4EF03C7DD2}"/>
              </a:ext>
            </a:extLst>
          </p:cNvPr>
          <p:cNvSpPr/>
          <p:nvPr/>
        </p:nvSpPr>
        <p:spPr>
          <a:xfrm>
            <a:off x="5760379" y="512997"/>
            <a:ext cx="144996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411DB-47E5-4CE3-AE7A-52F4450279FF}"/>
              </a:ext>
            </a:extLst>
          </p:cNvPr>
          <p:cNvSpPr txBox="1"/>
          <p:nvPr/>
        </p:nvSpPr>
        <p:spPr>
          <a:xfrm>
            <a:off x="5705183" y="224467"/>
            <a:ext cx="11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6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82CAA5-4705-4779-A911-0B702374451F}"/>
              </a:ext>
            </a:extLst>
          </p:cNvPr>
          <p:cNvSpPr/>
          <p:nvPr/>
        </p:nvSpPr>
        <p:spPr>
          <a:xfrm>
            <a:off x="241090" y="1369438"/>
            <a:ext cx="2728613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E0A50-30BE-485F-A543-576D669CB091}"/>
              </a:ext>
            </a:extLst>
          </p:cNvPr>
          <p:cNvSpPr txBox="1"/>
          <p:nvPr/>
        </p:nvSpPr>
        <p:spPr>
          <a:xfrm>
            <a:off x="311" y="11660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7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A002E0-D14D-4161-9ECD-1AE949368F7B}"/>
              </a:ext>
            </a:extLst>
          </p:cNvPr>
          <p:cNvSpPr/>
          <p:nvPr/>
        </p:nvSpPr>
        <p:spPr>
          <a:xfrm>
            <a:off x="5346423" y="1369438"/>
            <a:ext cx="141704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8357D-0375-42EB-B195-EE917F62B56E}"/>
              </a:ext>
            </a:extLst>
          </p:cNvPr>
          <p:cNvSpPr txBox="1"/>
          <p:nvPr/>
        </p:nvSpPr>
        <p:spPr>
          <a:xfrm>
            <a:off x="5330568" y="109243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8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A98576-5B19-4BF1-A6BD-4635F9F62BC9}"/>
              </a:ext>
            </a:extLst>
          </p:cNvPr>
          <p:cNvSpPr/>
          <p:nvPr/>
        </p:nvSpPr>
        <p:spPr>
          <a:xfrm>
            <a:off x="5536011" y="1369438"/>
            <a:ext cx="141704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2D1E6-C421-4447-939B-4CCD9A2B2B28}"/>
              </a:ext>
            </a:extLst>
          </p:cNvPr>
          <p:cNvSpPr txBox="1"/>
          <p:nvPr/>
        </p:nvSpPr>
        <p:spPr>
          <a:xfrm>
            <a:off x="5520156" y="109243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9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4395F8-40C4-4F33-94B0-120470831886}"/>
              </a:ext>
            </a:extLst>
          </p:cNvPr>
          <p:cNvSpPr/>
          <p:nvPr/>
        </p:nvSpPr>
        <p:spPr>
          <a:xfrm>
            <a:off x="5741628" y="1369438"/>
            <a:ext cx="141704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03D63-8E6E-4184-9373-48298A7D3723}"/>
              </a:ext>
            </a:extLst>
          </p:cNvPr>
          <p:cNvSpPr txBox="1"/>
          <p:nvPr/>
        </p:nvSpPr>
        <p:spPr>
          <a:xfrm>
            <a:off x="5627179" y="1092439"/>
            <a:ext cx="47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10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30" name="표 23">
            <a:extLst>
              <a:ext uri="{FF2B5EF4-FFF2-40B4-BE49-F238E27FC236}">
                <a16:creationId xmlns:a16="http://schemas.microsoft.com/office/drawing/2014/main" id="{FDDD6F05-1254-4C56-8D1C-C692F366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689022"/>
              </p:ext>
            </p:extLst>
          </p:nvPr>
        </p:nvGraphicFramePr>
        <p:xfrm>
          <a:off x="6254291" y="1985394"/>
          <a:ext cx="576355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서재페이지의 모든 책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서재페이지의 책장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서재페이지의 선호 작품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리디북스</a:t>
                      </a:r>
                      <a:r>
                        <a:rPr lang="ko-KR" altLang="en-US" sz="1400" dirty="0"/>
                        <a:t> 홈페이지로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리디셀렉트</a:t>
                      </a:r>
                      <a:r>
                        <a:rPr lang="ko-KR" altLang="en-US" sz="1400" dirty="0"/>
                        <a:t>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8568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보이는 기능 외에 다른 기능들을 보여줌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내 서재 의견 보내기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독서 노트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내 리뷰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모든 책 목록 다운로드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257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내용을 입력하면 내용에 해당하는 책을 보여줌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31462"/>
                  </a:ext>
                </a:extLst>
              </a:tr>
              <a:tr h="19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구매방식 및 카테고리 필터 관련 설정을 보여줌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257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책들을 한번에 여러 개 선택하게 </a:t>
                      </a:r>
                      <a:r>
                        <a:rPr lang="ko-KR" altLang="en-US" sz="1400" dirty="0" err="1"/>
                        <a:t>해줌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4447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보기방식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정렬순서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숨김 메뉴 설정을 보여줌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6051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새 탭에서 해당 내용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106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047881-F61E-4D5D-AB1D-7DFB6F133F0B}"/>
              </a:ext>
            </a:extLst>
          </p:cNvPr>
          <p:cNvSpPr/>
          <p:nvPr/>
        </p:nvSpPr>
        <p:spPr>
          <a:xfrm>
            <a:off x="1886294" y="5832381"/>
            <a:ext cx="2728613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DE02A-14F7-4DEF-8F0A-96171D417D4D}"/>
              </a:ext>
            </a:extLst>
          </p:cNvPr>
          <p:cNvSpPr txBox="1"/>
          <p:nvPr/>
        </p:nvSpPr>
        <p:spPr>
          <a:xfrm>
            <a:off x="1509033" y="55972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11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8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68876A-68EC-476E-8581-F9BA71D2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4" y="600075"/>
            <a:ext cx="5380096" cy="2828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AEC71-1759-4612-995A-0E5758D85BB9}"/>
              </a:ext>
            </a:extLst>
          </p:cNvPr>
          <p:cNvSpPr txBox="1"/>
          <p:nvPr/>
        </p:nvSpPr>
        <p:spPr>
          <a:xfrm>
            <a:off x="7150068" y="385895"/>
            <a:ext cx="41056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 </a:t>
            </a:r>
            <a:r>
              <a:rPr lang="ko-KR" altLang="en-US" sz="1600" dirty="0"/>
              <a:t>알림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알림 페이지로 이동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알림 메세지들이 세로로 나열되어 있음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알림 메시지 칸을 누르면 알림 내용에 대한</a:t>
            </a:r>
            <a:endParaRPr lang="en-US" altLang="ko-KR" sz="1600" dirty="0"/>
          </a:p>
          <a:p>
            <a:r>
              <a:rPr lang="ko-KR" altLang="en-US" sz="1600" dirty="0"/>
              <a:t>페이지로 이동한다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772ACE-CEF3-4749-A25F-DBC4F9D06555}"/>
              </a:ext>
            </a:extLst>
          </p:cNvPr>
          <p:cNvSpPr/>
          <p:nvPr/>
        </p:nvSpPr>
        <p:spPr>
          <a:xfrm>
            <a:off x="951383" y="1993477"/>
            <a:ext cx="4828632" cy="74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6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D1980C-194A-4414-8FE1-47597C9B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61912"/>
            <a:ext cx="5200650" cy="6734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E9DA6-3580-430D-84DA-E3BE145BDF6F}"/>
              </a:ext>
            </a:extLst>
          </p:cNvPr>
          <p:cNvSpPr txBox="1"/>
          <p:nvPr/>
        </p:nvSpPr>
        <p:spPr>
          <a:xfrm>
            <a:off x="7150068" y="385895"/>
            <a:ext cx="347082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8 </a:t>
            </a:r>
            <a:r>
              <a:rPr lang="ko-KR" altLang="en-US" sz="1600" dirty="0"/>
              <a:t>카트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카트 페이지로 이동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구매 가능한 것들과</a:t>
            </a:r>
            <a:endParaRPr lang="en-US" altLang="ko-KR" sz="1600" dirty="0"/>
          </a:p>
          <a:p>
            <a:r>
              <a:rPr lang="ko-KR" altLang="en-US" sz="1600" dirty="0"/>
              <a:t>대여 가능한 것들을 보여준다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내용이 없어 </a:t>
            </a:r>
            <a:r>
              <a:rPr lang="ko-KR" altLang="en-US" sz="1600" dirty="0" err="1"/>
              <a:t>자세한것</a:t>
            </a:r>
            <a:r>
              <a:rPr lang="ko-KR" altLang="en-US" sz="1600" dirty="0"/>
              <a:t> 잘 모르겠음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51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6AFE68-A7F2-4A11-B843-63612628FC32}"/>
              </a:ext>
            </a:extLst>
          </p:cNvPr>
          <p:cNvSpPr txBox="1"/>
          <p:nvPr/>
        </p:nvSpPr>
        <p:spPr>
          <a:xfrm>
            <a:off x="6096000" y="310394"/>
            <a:ext cx="25859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9 </a:t>
            </a:r>
            <a:r>
              <a:rPr lang="ko-KR" altLang="en-US" sz="1600" dirty="0" err="1"/>
              <a:t>마이리디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 err="1"/>
              <a:t>마이리디</a:t>
            </a:r>
            <a:r>
              <a:rPr lang="ko-KR" altLang="en-US" sz="1600" dirty="0"/>
              <a:t> 홈페이지로 이동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E577B-AB14-4930-931B-D2564986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" y="310394"/>
            <a:ext cx="5097058" cy="3837963"/>
          </a:xfrm>
          <a:prstGeom prst="rect">
            <a:avLst/>
          </a:prstGeom>
        </p:spPr>
      </p:pic>
      <p:graphicFrame>
        <p:nvGraphicFramePr>
          <p:cNvPr id="7" name="표 23">
            <a:extLst>
              <a:ext uri="{FF2B5EF4-FFF2-40B4-BE49-F238E27FC236}">
                <a16:creationId xmlns:a16="http://schemas.microsoft.com/office/drawing/2014/main" id="{D00078E9-D977-41FB-9AA1-F4877D22F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84649"/>
              </p:ext>
            </p:extLst>
          </p:nvPr>
        </p:nvGraphicFramePr>
        <p:xfrm>
          <a:off x="6096000" y="1322664"/>
          <a:ext cx="576355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하늘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마이리디에서</a:t>
                      </a:r>
                      <a:r>
                        <a:rPr lang="ko-KR" altLang="en-US" sz="1400" dirty="0"/>
                        <a:t> 해당하는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빨강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서재의 해당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노랑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탭에서 해당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쿠폰을 등록하는 창이 뜸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로그아웃을 하고 홈페이지로 이동한다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491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298727DC-9A68-402D-99EA-952CF36B2F6C}"/>
                  </a:ext>
                </a:extLst>
              </p14:cNvPr>
              <p14:cNvContentPartPr/>
              <p14:nvPr/>
            </p14:nvContentPartPr>
            <p14:xfrm>
              <a:off x="4462421" y="1509318"/>
              <a:ext cx="320400" cy="313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298727DC-9A68-402D-99EA-952CF36B2F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3781" y="1500318"/>
                <a:ext cx="3380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2D6FF8F-2864-46B1-9465-A72FB41B1744}"/>
                  </a:ext>
                </a:extLst>
              </p14:cNvPr>
              <p14:cNvContentPartPr/>
              <p14:nvPr/>
            </p14:nvContentPartPr>
            <p14:xfrm>
              <a:off x="402341" y="3531438"/>
              <a:ext cx="267480" cy="342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2D6FF8F-2864-46B1-9465-A72FB41B17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701" y="3513438"/>
                <a:ext cx="303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204473FB-5282-4907-8CC8-EFC101995731}"/>
                  </a:ext>
                </a:extLst>
              </p14:cNvPr>
              <p14:cNvContentPartPr/>
              <p14:nvPr/>
            </p14:nvContentPartPr>
            <p14:xfrm>
              <a:off x="402341" y="1635678"/>
              <a:ext cx="502920" cy="3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204473FB-5282-4907-8CC8-EFC1019957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701" y="1626678"/>
                <a:ext cx="520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14016E87-2F97-4F88-B64C-0EA9EB37C57F}"/>
                  </a:ext>
                </a:extLst>
              </p14:cNvPr>
              <p14:cNvContentPartPr/>
              <p14:nvPr/>
            </p14:nvContentPartPr>
            <p14:xfrm>
              <a:off x="410621" y="1786518"/>
              <a:ext cx="386640" cy="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14016E87-2F97-4F88-B64C-0EA9EB37C5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981" y="1777878"/>
                <a:ext cx="404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CBA9E3F3-4782-4F0C-8087-20A61CD86889}"/>
                  </a:ext>
                </a:extLst>
              </p14:cNvPr>
              <p14:cNvContentPartPr/>
              <p14:nvPr/>
            </p14:nvContentPartPr>
            <p14:xfrm>
              <a:off x="394061" y="1929438"/>
              <a:ext cx="28152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CBA9E3F3-4782-4F0C-8087-20A61CD868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5061" y="1920438"/>
                <a:ext cx="299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D8848A9-DDC1-4849-BCBA-ABF6B5C11411}"/>
                  </a:ext>
                </a:extLst>
              </p14:cNvPr>
              <p14:cNvContentPartPr/>
              <p14:nvPr/>
            </p14:nvContentPartPr>
            <p14:xfrm>
              <a:off x="418901" y="2080278"/>
              <a:ext cx="21816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D8848A9-DDC1-4849-BCBA-ABF6B5C114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261" y="2071278"/>
                <a:ext cx="23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DD214B27-94A8-48F9-8B8A-AD01DF035028}"/>
                  </a:ext>
                </a:extLst>
              </p14:cNvPr>
              <p14:cNvContentPartPr/>
              <p14:nvPr/>
            </p14:nvContentPartPr>
            <p14:xfrm>
              <a:off x="377141" y="2205918"/>
              <a:ext cx="577440" cy="262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DD214B27-94A8-48F9-8B8A-AD01DF03502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8141" y="2197278"/>
                <a:ext cx="5950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8CEFF3C2-AF6E-40A0-9D9B-BE9585D81C9F}"/>
                  </a:ext>
                </a:extLst>
              </p14:cNvPr>
              <p14:cNvContentPartPr/>
              <p14:nvPr/>
            </p14:nvContentPartPr>
            <p14:xfrm>
              <a:off x="394061" y="2641518"/>
              <a:ext cx="294840" cy="972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8CEFF3C2-AF6E-40A0-9D9B-BE9585D81C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5061" y="2632518"/>
                <a:ext cx="312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DC49CA1-D8E0-4DC4-8F5D-7B27E2BB99B8}"/>
                  </a:ext>
                </a:extLst>
              </p14:cNvPr>
              <p14:cNvContentPartPr/>
              <p14:nvPr/>
            </p14:nvContentPartPr>
            <p14:xfrm>
              <a:off x="368861" y="2801358"/>
              <a:ext cx="301680" cy="36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DC49CA1-D8E0-4DC4-8F5D-7B27E2BB99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0221" y="2792718"/>
                <a:ext cx="319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3A3BD31-D5EF-403D-83F3-47E634F850B3}"/>
                  </a:ext>
                </a:extLst>
              </p14:cNvPr>
              <p14:cNvContentPartPr/>
              <p14:nvPr/>
            </p14:nvContentPartPr>
            <p14:xfrm>
              <a:off x="343661" y="2969118"/>
              <a:ext cx="469800" cy="93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3A3BD31-D5EF-403D-83F3-47E634F850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4661" y="2960478"/>
                <a:ext cx="487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568CA733-CC07-47C3-8EB8-51A5AD810CD4}"/>
                  </a:ext>
                </a:extLst>
              </p14:cNvPr>
              <p14:cNvContentPartPr/>
              <p14:nvPr/>
            </p14:nvContentPartPr>
            <p14:xfrm>
              <a:off x="394061" y="3120318"/>
              <a:ext cx="151560" cy="36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568CA733-CC07-47C3-8EB8-51A5AD810C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5061" y="3111678"/>
                <a:ext cx="169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AE258665-650D-4AC8-9FFD-2B480E777CD1}"/>
                  </a:ext>
                </a:extLst>
              </p14:cNvPr>
              <p14:cNvContentPartPr/>
              <p14:nvPr/>
            </p14:nvContentPartPr>
            <p14:xfrm>
              <a:off x="402341" y="3673278"/>
              <a:ext cx="327240" cy="93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AE258665-650D-4AC8-9FFD-2B480E777CD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3701" y="3664638"/>
                <a:ext cx="344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C2E5482-4894-46EC-8C7D-D0694D1C04B7}"/>
                  </a:ext>
                </a:extLst>
              </p14:cNvPr>
              <p14:cNvContentPartPr/>
              <p14:nvPr/>
            </p14:nvContentPartPr>
            <p14:xfrm>
              <a:off x="418901" y="3850398"/>
              <a:ext cx="398160" cy="36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C2E5482-4894-46EC-8C7D-D0694D1C04B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0261" y="3841398"/>
                <a:ext cx="415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80789DD-2FD8-433C-B8C1-5EAF983ADD23}"/>
                  </a:ext>
                </a:extLst>
              </p14:cNvPr>
              <p14:cNvContentPartPr/>
              <p14:nvPr/>
            </p14:nvContentPartPr>
            <p14:xfrm>
              <a:off x="435821" y="3967758"/>
              <a:ext cx="106200" cy="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80789DD-2FD8-433C-B8C1-5EAF983ADD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821" y="3958758"/>
                <a:ext cx="123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8CCF063-06EB-47A3-BCE7-6B3B59D13031}"/>
                  </a:ext>
                </a:extLst>
              </p14:cNvPr>
              <p14:cNvContentPartPr/>
              <p14:nvPr/>
            </p14:nvContentPartPr>
            <p14:xfrm>
              <a:off x="2550101" y="1526598"/>
              <a:ext cx="38520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8CCF063-06EB-47A3-BCE7-6B3B59D130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41101" y="1517598"/>
                <a:ext cx="402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26FCFDED-4AD6-46E5-9AA0-56A7A6681250}"/>
                  </a:ext>
                </a:extLst>
              </p14:cNvPr>
              <p14:cNvContentPartPr/>
              <p14:nvPr/>
            </p14:nvContentPartPr>
            <p14:xfrm>
              <a:off x="385781" y="1476198"/>
              <a:ext cx="293040" cy="3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26FCFDED-4AD6-46E5-9AA0-56A7A66812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6781" y="1467198"/>
                <a:ext cx="3106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02EB22-5B9A-4DE7-B2C4-935BA26582E0}"/>
              </a:ext>
            </a:extLst>
          </p:cNvPr>
          <p:cNvSpPr/>
          <p:nvPr/>
        </p:nvSpPr>
        <p:spPr>
          <a:xfrm>
            <a:off x="1596421" y="1322664"/>
            <a:ext cx="380241" cy="218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2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6C2DCD-5099-48D4-A931-01AF121B4A87}"/>
              </a:ext>
            </a:extLst>
          </p:cNvPr>
          <p:cNvSpPr/>
          <p:nvPr/>
        </p:nvSpPr>
        <p:spPr>
          <a:xfrm>
            <a:off x="1355426" y="666925"/>
            <a:ext cx="9580228" cy="2294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F883F-FF70-4D9D-B47D-37C6472EDE89}"/>
              </a:ext>
            </a:extLst>
          </p:cNvPr>
          <p:cNvSpPr/>
          <p:nvPr/>
        </p:nvSpPr>
        <p:spPr>
          <a:xfrm>
            <a:off x="3181892" y="414805"/>
            <a:ext cx="33427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51C43-02A6-46A2-A534-9836B1B2B244}"/>
              </a:ext>
            </a:extLst>
          </p:cNvPr>
          <p:cNvSpPr txBox="1"/>
          <p:nvPr/>
        </p:nvSpPr>
        <p:spPr>
          <a:xfrm>
            <a:off x="2971540" y="24929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3EEB4-7CB7-4E01-8146-C0F756482BC3}"/>
              </a:ext>
            </a:extLst>
          </p:cNvPr>
          <p:cNvSpPr txBox="1"/>
          <p:nvPr/>
        </p:nvSpPr>
        <p:spPr>
          <a:xfrm>
            <a:off x="3446696" y="217575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F613C9-B2DF-4CA7-9B12-06FDCC34A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1" t="7462" r="6730" b="47697"/>
          <a:stretch/>
        </p:blipFill>
        <p:spPr>
          <a:xfrm>
            <a:off x="889233" y="104206"/>
            <a:ext cx="10494628" cy="307522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F01BC9-4F6A-42CE-A502-FE2BA6B5578B}"/>
              </a:ext>
            </a:extLst>
          </p:cNvPr>
          <p:cNvSpPr/>
          <p:nvPr/>
        </p:nvSpPr>
        <p:spPr>
          <a:xfrm>
            <a:off x="3181892" y="418343"/>
            <a:ext cx="33427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A468F2-24BC-487D-B522-6BA1DCF1DD31}"/>
              </a:ext>
            </a:extLst>
          </p:cNvPr>
          <p:cNvSpPr txBox="1"/>
          <p:nvPr/>
        </p:nvSpPr>
        <p:spPr>
          <a:xfrm>
            <a:off x="2971540" y="252835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B5E86F-7175-4340-AED7-BCA9450F3AE5}"/>
              </a:ext>
            </a:extLst>
          </p:cNvPr>
          <p:cNvSpPr/>
          <p:nvPr/>
        </p:nvSpPr>
        <p:spPr>
          <a:xfrm>
            <a:off x="3832211" y="408908"/>
            <a:ext cx="33427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EFF3A1-E05D-4D05-B783-E27DD4B864DC}"/>
              </a:ext>
            </a:extLst>
          </p:cNvPr>
          <p:cNvSpPr txBox="1"/>
          <p:nvPr/>
        </p:nvSpPr>
        <p:spPr>
          <a:xfrm>
            <a:off x="3621859" y="24340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643A11-0526-4405-A6A4-F11CE3D3B0F8}"/>
              </a:ext>
            </a:extLst>
          </p:cNvPr>
          <p:cNvSpPr/>
          <p:nvPr/>
        </p:nvSpPr>
        <p:spPr>
          <a:xfrm>
            <a:off x="4482530" y="418343"/>
            <a:ext cx="41636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67898-1DBD-4BC9-B01F-8173E2CBBA56}"/>
              </a:ext>
            </a:extLst>
          </p:cNvPr>
          <p:cNvSpPr txBox="1"/>
          <p:nvPr/>
        </p:nvSpPr>
        <p:spPr>
          <a:xfrm>
            <a:off x="4272178" y="252835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C9C040-AB6E-4207-9B74-6E0EFFB5E52D}"/>
              </a:ext>
            </a:extLst>
          </p:cNvPr>
          <p:cNvSpPr/>
          <p:nvPr/>
        </p:nvSpPr>
        <p:spPr>
          <a:xfrm>
            <a:off x="5173894" y="418343"/>
            <a:ext cx="33427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A1AE3-A2E8-4FDD-8EF7-C2C95EA19560}"/>
              </a:ext>
            </a:extLst>
          </p:cNvPr>
          <p:cNvSpPr txBox="1"/>
          <p:nvPr/>
        </p:nvSpPr>
        <p:spPr>
          <a:xfrm>
            <a:off x="4963542" y="252835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FF81D4-CAED-4EBD-9C64-B98891D1A79E}"/>
              </a:ext>
            </a:extLst>
          </p:cNvPr>
          <p:cNvSpPr/>
          <p:nvPr/>
        </p:nvSpPr>
        <p:spPr>
          <a:xfrm>
            <a:off x="5718520" y="424440"/>
            <a:ext cx="33427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59904A-90EB-4DC2-BC42-9B6BB6959E36}"/>
              </a:ext>
            </a:extLst>
          </p:cNvPr>
          <p:cNvSpPr txBox="1"/>
          <p:nvPr/>
        </p:nvSpPr>
        <p:spPr>
          <a:xfrm>
            <a:off x="5508168" y="258932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9" name="표 23">
            <a:extLst>
              <a:ext uri="{FF2B5EF4-FFF2-40B4-BE49-F238E27FC236}">
                <a16:creationId xmlns:a16="http://schemas.microsoft.com/office/drawing/2014/main" id="{BDE94C78-6699-4E23-9C6C-90E009F35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3942"/>
              </p:ext>
            </p:extLst>
          </p:nvPr>
        </p:nvGraphicFramePr>
        <p:xfrm>
          <a:off x="1821657" y="3678573"/>
          <a:ext cx="81280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129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7209871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서브 헤더 부분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홈페이지 헤더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카테고리 리스트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일반페이지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의 내용으로 메인 부분을 바꿈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로맨스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의 내용으로 메인 부분을 바꿈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판타지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의 내용으로 메인 부분을 바꿈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8090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만화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의 내용으로 메인 부분을 바꿈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72383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‘BL’</a:t>
                      </a:r>
                      <a:r>
                        <a:rPr lang="ko-KR" altLang="en-US" sz="1400" dirty="0"/>
                        <a:t>의 내용으로 메인 부분을 바꿈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8467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59038-51AC-4B2E-8084-51399914CBB0}"/>
              </a:ext>
            </a:extLst>
          </p:cNvPr>
          <p:cNvSpPr/>
          <p:nvPr/>
        </p:nvSpPr>
        <p:spPr>
          <a:xfrm>
            <a:off x="2687185" y="408908"/>
            <a:ext cx="33427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B6A2B-F25F-4677-A17F-632DF11B7323}"/>
              </a:ext>
            </a:extLst>
          </p:cNvPr>
          <p:cNvSpPr txBox="1"/>
          <p:nvPr/>
        </p:nvSpPr>
        <p:spPr>
          <a:xfrm>
            <a:off x="2476833" y="24340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6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E3E8EF-030A-44C2-8C40-79BAA7B7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4" y="0"/>
            <a:ext cx="493294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A3484-99B6-4996-8B83-CE5B753BC03F}"/>
              </a:ext>
            </a:extLst>
          </p:cNvPr>
          <p:cNvSpPr/>
          <p:nvPr/>
        </p:nvSpPr>
        <p:spPr>
          <a:xfrm>
            <a:off x="478172" y="251670"/>
            <a:ext cx="4135773" cy="6191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17344B-CF6D-49D4-805A-E92861F74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13293"/>
              </p:ext>
            </p:extLst>
          </p:nvPr>
        </p:nvGraphicFramePr>
        <p:xfrm>
          <a:off x="5588932" y="2281805"/>
          <a:ext cx="6407326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211">
                  <a:extLst>
                    <a:ext uri="{9D8B030D-6E8A-4147-A177-3AD203B41FA5}">
                      <a16:colId xmlns:a16="http://schemas.microsoft.com/office/drawing/2014/main" val="2726577508"/>
                    </a:ext>
                  </a:extLst>
                </a:gridCol>
                <a:gridCol w="4790115">
                  <a:extLst>
                    <a:ext uri="{9D8B030D-6E8A-4147-A177-3AD203B41FA5}">
                      <a16:colId xmlns:a16="http://schemas.microsoft.com/office/drawing/2014/main" val="2601060122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55466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서브 헤더의 내용에 영향을 받아 내용이 바뀌는 부분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019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DE232E-D3F3-43F5-9665-86411E8FA864}"/>
              </a:ext>
            </a:extLst>
          </p:cNvPr>
          <p:cNvSpPr txBox="1"/>
          <p:nvPr/>
        </p:nvSpPr>
        <p:spPr>
          <a:xfrm>
            <a:off x="4823670" y="4446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321571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39DD2-9824-41DD-AADF-44E96F3E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4" y="0"/>
            <a:ext cx="5718676" cy="6858000"/>
          </a:xfrm>
          <a:prstGeom prst="rect">
            <a:avLst/>
          </a:prstGeom>
        </p:spPr>
      </p:pic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97C29B47-4094-4424-9289-86DC1AD9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21674"/>
              </p:ext>
            </p:extLst>
          </p:nvPr>
        </p:nvGraphicFramePr>
        <p:xfrm>
          <a:off x="6300132" y="604224"/>
          <a:ext cx="576355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'</a:t>
                      </a:r>
                      <a:r>
                        <a:rPr lang="ko-KR" altLang="en-US" dirty="0"/>
                        <a:t>일반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해당 내용의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광고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책 소개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이벤트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페이지로 이동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Ex) </a:t>
                      </a:r>
                      <a:r>
                        <a:rPr lang="ko-KR" altLang="en-US" sz="1400" dirty="0" err="1"/>
                        <a:t>이사카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고타로</a:t>
                      </a:r>
                      <a:r>
                        <a:rPr lang="ko-KR" altLang="en-US" sz="1400" dirty="0"/>
                        <a:t> 데뷔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주년</a:t>
                      </a:r>
                      <a:r>
                        <a:rPr lang="en-US" altLang="ko-KR" sz="1400" dirty="0"/>
                        <a:t>….</a:t>
                      </a:r>
                      <a:r>
                        <a:rPr lang="ko-KR" altLang="en-US" sz="1400" dirty="0"/>
                        <a:t>적힌 그림 화면 </a:t>
                      </a:r>
                      <a:r>
                        <a:rPr lang="en-US" altLang="ko-KR" sz="1400" dirty="0"/>
                        <a:t>-&gt; </a:t>
                      </a:r>
                      <a:r>
                        <a:rPr lang="ko-KR" altLang="en-US" sz="1400" dirty="0" err="1"/>
                        <a:t>이사코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코타로</a:t>
                      </a:r>
                      <a:r>
                        <a:rPr lang="ko-KR" altLang="en-US" sz="1400" dirty="0"/>
                        <a:t> 책 홍보 페이지로 이동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중간 칸 양옆에 화살표가 있음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누르면 </a:t>
                      </a:r>
                      <a:r>
                        <a:rPr lang="ko-KR" altLang="en-US" sz="1400" dirty="0" err="1"/>
                        <a:t>한칸씩</a:t>
                      </a:r>
                      <a:r>
                        <a:rPr lang="ko-KR" altLang="en-US" sz="1400" dirty="0"/>
                        <a:t> 이동한다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2~10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누르면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일반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카테고리의 해당 페이지로 이동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Ex) </a:t>
                      </a:r>
                      <a:r>
                        <a:rPr lang="ko-KR" altLang="en-US" sz="1400" dirty="0"/>
                        <a:t>신간버튼</a:t>
                      </a:r>
                      <a:r>
                        <a:rPr lang="en-US" altLang="ko-KR" sz="1400" dirty="0"/>
                        <a:t>-&gt; </a:t>
                      </a:r>
                      <a:r>
                        <a:rPr lang="ko-KR" altLang="en-US" sz="1400" dirty="0"/>
                        <a:t>일반 책 신간들을 보여주는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제목이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집 앞 서점에 방금 나온 신간</a:t>
                      </a:r>
                      <a:r>
                        <a:rPr lang="en-US" altLang="ko-KR" sz="1400" dirty="0"/>
                        <a:t>!’</a:t>
                      </a:r>
                      <a:r>
                        <a:rPr lang="ko-KR" altLang="en-US" sz="1400" dirty="0"/>
                        <a:t>으로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신간들이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1</a:t>
                      </a:r>
                      <a:r>
                        <a:rPr lang="ko-KR" altLang="en-US" sz="1400" dirty="0"/>
                        <a:t>줄로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나열된 칸임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보이는 책에 할인율이 표시되어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양 끝에 화살표가 있음</a:t>
                      </a:r>
                      <a:r>
                        <a:rPr lang="en-US" altLang="ko-KR" sz="1400" dirty="0"/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-&gt;</a:t>
                      </a:r>
                      <a:r>
                        <a:rPr lang="ko-KR" altLang="en-US" sz="1400" dirty="0"/>
                        <a:t>화살표를 누를 시 보이는 책들의 내용이 전부 바뀜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3. </a:t>
                      </a:r>
                      <a:r>
                        <a:rPr lang="ko-KR" altLang="en-US" sz="1400" dirty="0"/>
                        <a:t>책이나 책 소개하는 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작가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누르면 해당 책 소개 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페이지로 이동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72383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제목이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/>
                        <a:t>사람들이 지금 많이 읽고 있는 책</a:t>
                      </a:r>
                      <a:r>
                        <a:rPr lang="en-US" altLang="ko-KR" sz="1400" dirty="0"/>
                        <a:t>＇</a:t>
                      </a:r>
                      <a:r>
                        <a:rPr lang="ko-KR" altLang="en-US" sz="1400" dirty="0"/>
                        <a:t>임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현재 시간을 표시하는 그림이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3. </a:t>
                      </a:r>
                      <a:r>
                        <a:rPr lang="ko-KR" altLang="en-US" sz="1400" dirty="0"/>
                        <a:t>책들이 여러 줄에 걸쳐 나열되어 있음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8467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BB40D78-18D3-4036-94F0-71D2F8577355}"/>
              </a:ext>
            </a:extLst>
          </p:cNvPr>
          <p:cNvSpPr/>
          <p:nvPr/>
        </p:nvSpPr>
        <p:spPr>
          <a:xfrm>
            <a:off x="830510" y="318782"/>
            <a:ext cx="5117284" cy="1585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35C7A8-BE9A-40E0-9AA7-3F27B915D9B0}"/>
              </a:ext>
            </a:extLst>
          </p:cNvPr>
          <p:cNvSpPr/>
          <p:nvPr/>
        </p:nvSpPr>
        <p:spPr>
          <a:xfrm>
            <a:off x="1546833" y="1952713"/>
            <a:ext cx="204131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ADBF0-7B42-4D79-8819-ECCE8E2C93ED}"/>
              </a:ext>
            </a:extLst>
          </p:cNvPr>
          <p:cNvSpPr txBox="1"/>
          <p:nvPr/>
        </p:nvSpPr>
        <p:spPr>
          <a:xfrm>
            <a:off x="1342702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7CD5FD-F312-4A71-A91E-71FA9D123810}"/>
              </a:ext>
            </a:extLst>
          </p:cNvPr>
          <p:cNvSpPr/>
          <p:nvPr/>
        </p:nvSpPr>
        <p:spPr>
          <a:xfrm>
            <a:off x="1955095" y="1952713"/>
            <a:ext cx="237328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A278FB-1760-490D-836A-85BF1CAF7A36}"/>
              </a:ext>
            </a:extLst>
          </p:cNvPr>
          <p:cNvSpPr txBox="1"/>
          <p:nvPr/>
        </p:nvSpPr>
        <p:spPr>
          <a:xfrm>
            <a:off x="1750964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E0929-0E54-406D-B4D4-A48A5E03083A}"/>
              </a:ext>
            </a:extLst>
          </p:cNvPr>
          <p:cNvSpPr/>
          <p:nvPr/>
        </p:nvSpPr>
        <p:spPr>
          <a:xfrm>
            <a:off x="2374034" y="1952713"/>
            <a:ext cx="269626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67EFD3-269A-4F6D-AD58-E01EF7DCF255}"/>
              </a:ext>
            </a:extLst>
          </p:cNvPr>
          <p:cNvSpPr txBox="1"/>
          <p:nvPr/>
        </p:nvSpPr>
        <p:spPr>
          <a:xfrm>
            <a:off x="2169903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CE663-4406-4BA7-86F7-D010312A0D1E}"/>
              </a:ext>
            </a:extLst>
          </p:cNvPr>
          <p:cNvSpPr/>
          <p:nvPr/>
        </p:nvSpPr>
        <p:spPr>
          <a:xfrm>
            <a:off x="2822574" y="1952713"/>
            <a:ext cx="204131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76C65-DCA3-4100-8425-D5FAEB9C0DFC}"/>
              </a:ext>
            </a:extLst>
          </p:cNvPr>
          <p:cNvSpPr txBox="1"/>
          <p:nvPr/>
        </p:nvSpPr>
        <p:spPr>
          <a:xfrm>
            <a:off x="2618443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A19E84-CB0F-4B10-8B33-2A2481BADD8A}"/>
              </a:ext>
            </a:extLst>
          </p:cNvPr>
          <p:cNvSpPr/>
          <p:nvPr/>
        </p:nvSpPr>
        <p:spPr>
          <a:xfrm>
            <a:off x="3203545" y="1952713"/>
            <a:ext cx="290072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5A773-0B72-4229-9B89-1B10C0DBD1D8}"/>
              </a:ext>
            </a:extLst>
          </p:cNvPr>
          <p:cNvSpPr txBox="1"/>
          <p:nvPr/>
        </p:nvSpPr>
        <p:spPr>
          <a:xfrm>
            <a:off x="3036482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F2E700-65E6-41E3-BC01-14E16A103672}"/>
              </a:ext>
            </a:extLst>
          </p:cNvPr>
          <p:cNvSpPr/>
          <p:nvPr/>
        </p:nvSpPr>
        <p:spPr>
          <a:xfrm>
            <a:off x="3687078" y="1952713"/>
            <a:ext cx="204131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0102D8-0469-4B88-86B1-CE0DF66A1703}"/>
              </a:ext>
            </a:extLst>
          </p:cNvPr>
          <p:cNvSpPr txBox="1"/>
          <p:nvPr/>
        </p:nvSpPr>
        <p:spPr>
          <a:xfrm>
            <a:off x="3482947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7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8BD377-7A20-4EC7-B95C-75EF6E9A8D33}"/>
              </a:ext>
            </a:extLst>
          </p:cNvPr>
          <p:cNvSpPr/>
          <p:nvPr/>
        </p:nvSpPr>
        <p:spPr>
          <a:xfrm>
            <a:off x="4084671" y="1952713"/>
            <a:ext cx="269626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8134EB-16A2-40B6-935D-1D3FFB344F32}"/>
              </a:ext>
            </a:extLst>
          </p:cNvPr>
          <p:cNvSpPr txBox="1"/>
          <p:nvPr/>
        </p:nvSpPr>
        <p:spPr>
          <a:xfrm>
            <a:off x="3880540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8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7F4380-1F1C-4840-9731-8B09628A4C60}"/>
              </a:ext>
            </a:extLst>
          </p:cNvPr>
          <p:cNvSpPr/>
          <p:nvPr/>
        </p:nvSpPr>
        <p:spPr>
          <a:xfrm>
            <a:off x="4525182" y="1952713"/>
            <a:ext cx="204131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44DFB7-955B-4CAF-8E31-C4A54821A102}"/>
              </a:ext>
            </a:extLst>
          </p:cNvPr>
          <p:cNvSpPr txBox="1"/>
          <p:nvPr/>
        </p:nvSpPr>
        <p:spPr>
          <a:xfrm>
            <a:off x="4321051" y="197686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9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A8AB10-3C82-4F62-9587-54C3A2A7D989}"/>
              </a:ext>
            </a:extLst>
          </p:cNvPr>
          <p:cNvSpPr/>
          <p:nvPr/>
        </p:nvSpPr>
        <p:spPr>
          <a:xfrm>
            <a:off x="4933444" y="1952713"/>
            <a:ext cx="269626" cy="375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6B30B2-874D-411D-8127-2B09AE54B88C}"/>
              </a:ext>
            </a:extLst>
          </p:cNvPr>
          <p:cNvSpPr txBox="1"/>
          <p:nvPr/>
        </p:nvSpPr>
        <p:spPr>
          <a:xfrm>
            <a:off x="4682558" y="1976862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10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0E83E8-AFDD-4DD3-A22F-FB25D132C2BC}"/>
              </a:ext>
            </a:extLst>
          </p:cNvPr>
          <p:cNvSpPr txBox="1"/>
          <p:nvPr/>
        </p:nvSpPr>
        <p:spPr>
          <a:xfrm>
            <a:off x="560884" y="29644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6E20FF-4CA6-4967-AB25-5450936FDE61}"/>
              </a:ext>
            </a:extLst>
          </p:cNvPr>
          <p:cNvSpPr/>
          <p:nvPr/>
        </p:nvSpPr>
        <p:spPr>
          <a:xfrm>
            <a:off x="830510" y="2541864"/>
            <a:ext cx="5117284" cy="190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3A9B7-2DD9-47DE-9963-5970D01AF6CD}"/>
              </a:ext>
            </a:extLst>
          </p:cNvPr>
          <p:cNvSpPr txBox="1"/>
          <p:nvPr/>
        </p:nvSpPr>
        <p:spPr>
          <a:xfrm>
            <a:off x="475926" y="2541864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AB064E-DC41-4825-B62B-4A05A1B1EE82}"/>
              </a:ext>
            </a:extLst>
          </p:cNvPr>
          <p:cNvSpPr/>
          <p:nvPr/>
        </p:nvSpPr>
        <p:spPr>
          <a:xfrm>
            <a:off x="830510" y="4637695"/>
            <a:ext cx="5117284" cy="2065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6BE383-6C1C-4525-A27F-7F9AF75681B9}"/>
              </a:ext>
            </a:extLst>
          </p:cNvPr>
          <p:cNvSpPr txBox="1"/>
          <p:nvPr/>
        </p:nvSpPr>
        <p:spPr>
          <a:xfrm>
            <a:off x="449086" y="4699932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6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4160DD-69B0-487C-A2C0-2CF1FA6C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0"/>
            <a:ext cx="5763430" cy="6858000"/>
          </a:xfrm>
          <a:prstGeom prst="rect">
            <a:avLst/>
          </a:prstGeom>
        </p:spPr>
      </p:pic>
      <p:graphicFrame>
        <p:nvGraphicFramePr>
          <p:cNvPr id="4" name="표 23">
            <a:extLst>
              <a:ext uri="{FF2B5EF4-FFF2-40B4-BE49-F238E27FC236}">
                <a16:creationId xmlns:a16="http://schemas.microsoft.com/office/drawing/2014/main" id="{B2183F0D-9D3E-4B37-9617-DB2F4D4FE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41024"/>
              </p:ext>
            </p:extLst>
          </p:nvPr>
        </p:nvGraphicFramePr>
        <p:xfrm>
          <a:off x="5981737" y="2103120"/>
          <a:ext cx="587769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94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  <a:gridCol w="1501630">
                  <a:extLst>
                    <a:ext uri="{9D8B030D-6E8A-4147-A177-3AD203B41FA5}">
                      <a16:colId xmlns:a16="http://schemas.microsoft.com/office/drawing/2014/main" val="158382283"/>
                    </a:ext>
                  </a:extLst>
                </a:gridCol>
                <a:gridCol w="3984769">
                  <a:extLst>
                    <a:ext uri="{9D8B030D-6E8A-4147-A177-3AD203B41FA5}">
                      <a16:colId xmlns:a16="http://schemas.microsoft.com/office/drawing/2014/main" val="1749520709"/>
                    </a:ext>
                  </a:extLst>
                </a:gridCol>
              </a:tblGrid>
              <a:tr h="14871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형태 분석</a:t>
                      </a:r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양 끝 화살표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내용 양 끝에 화살표 가 있음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이 화살표들은 내용이 바뀌게 함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책 한 줄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책들이 한 줄로 나열됨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책 여러 줄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책들이 여러 줄로 나열됨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누를 수 없는 제목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제목만 표시됨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누를 수 없음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누를 수 있는 제목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제목 오른쪽 끝에 </a:t>
                      </a:r>
                      <a:r>
                        <a:rPr lang="en-US" altLang="ko-KR" sz="1200" b="0" dirty="0"/>
                        <a:t>'&gt;＇</a:t>
                      </a:r>
                      <a:r>
                        <a:rPr lang="ko-KR" altLang="en-US" sz="1200" b="0" dirty="0"/>
                        <a:t>표시 있으면 누를 수 있음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-&gt; </a:t>
                      </a:r>
                      <a:r>
                        <a:rPr lang="ko-KR" altLang="en-US" sz="1200" b="0" dirty="0"/>
                        <a:t>해당 내용이 있는 페이지로 이동함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8090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누르면 책 정보를 나타냄</a:t>
                      </a:r>
                      <a:r>
                        <a:rPr lang="en-US" altLang="ko-KR" sz="1200" b="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책에 대한 추가 정보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할인율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대여가능여부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등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또한 표시되어져 있음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상단 혹은 하단에 있음</a:t>
                      </a:r>
                      <a:r>
                        <a:rPr lang="en-US" altLang="ko-KR" sz="1200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7238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929E57-0887-4C7F-B056-110635BFE19B}"/>
              </a:ext>
            </a:extLst>
          </p:cNvPr>
          <p:cNvSpPr/>
          <p:nvPr/>
        </p:nvSpPr>
        <p:spPr>
          <a:xfrm>
            <a:off x="679508" y="75501"/>
            <a:ext cx="4848837" cy="1375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473DF9-DE66-459D-B34B-AACC8CD8C220}"/>
              </a:ext>
            </a:extLst>
          </p:cNvPr>
          <p:cNvSpPr/>
          <p:nvPr/>
        </p:nvSpPr>
        <p:spPr>
          <a:xfrm>
            <a:off x="679509" y="570452"/>
            <a:ext cx="255864" cy="268448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E17CC6-A87F-4538-B862-D563B7854D8E}"/>
              </a:ext>
            </a:extLst>
          </p:cNvPr>
          <p:cNvSpPr/>
          <p:nvPr/>
        </p:nvSpPr>
        <p:spPr>
          <a:xfrm>
            <a:off x="5201174" y="570452"/>
            <a:ext cx="220861" cy="268448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91B48-83E3-4F85-B215-54ACDDF53636}"/>
              </a:ext>
            </a:extLst>
          </p:cNvPr>
          <p:cNvSpPr txBox="1"/>
          <p:nvPr/>
        </p:nvSpPr>
        <p:spPr>
          <a:xfrm>
            <a:off x="6300132" y="570452"/>
            <a:ext cx="5203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빨간색</a:t>
            </a:r>
            <a:r>
              <a:rPr lang="ko-KR" altLang="en-US" sz="1600" dirty="0"/>
              <a:t> 형태의 부분들이 페이지내에서 반복됨</a:t>
            </a:r>
            <a:endParaRPr lang="en-US" altLang="ko-KR" sz="1600" dirty="0"/>
          </a:p>
          <a:p>
            <a:r>
              <a:rPr lang="ko-KR" altLang="en-US" sz="1600" dirty="0"/>
              <a:t>제목과 내용만 다른 동일한 형태는 앞으로 분석 생략함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E758DA-8C3D-4E82-A0C8-7C514252695A}"/>
              </a:ext>
            </a:extLst>
          </p:cNvPr>
          <p:cNvSpPr/>
          <p:nvPr/>
        </p:nvSpPr>
        <p:spPr>
          <a:xfrm>
            <a:off x="935372" y="3548543"/>
            <a:ext cx="981512" cy="151002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7F0A98-3C85-4628-B536-2CF78C63384C}"/>
              </a:ext>
            </a:extLst>
          </p:cNvPr>
          <p:cNvSpPr/>
          <p:nvPr/>
        </p:nvSpPr>
        <p:spPr>
          <a:xfrm>
            <a:off x="935372" y="5052269"/>
            <a:ext cx="1371600" cy="224406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E8CB3D-DEAE-4BFD-BBC3-26310F1ED4B5}"/>
              </a:ext>
            </a:extLst>
          </p:cNvPr>
          <p:cNvSpPr txBox="1"/>
          <p:nvPr/>
        </p:nvSpPr>
        <p:spPr>
          <a:xfrm>
            <a:off x="578840" y="570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AD006-E3B4-48C6-B624-DD5BD047D0A0}"/>
              </a:ext>
            </a:extLst>
          </p:cNvPr>
          <p:cNvSpPr txBox="1"/>
          <p:nvPr/>
        </p:nvSpPr>
        <p:spPr>
          <a:xfrm>
            <a:off x="396795" y="4695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326DD"/>
                </a:solidFill>
              </a:rPr>
              <a:t>1</a:t>
            </a:r>
            <a:endParaRPr lang="ko-KR" altLang="en-US" b="1" dirty="0">
              <a:solidFill>
                <a:srgbClr val="1326D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FEB7-FB7E-4657-8E1C-1AF4EF9AF57B}"/>
              </a:ext>
            </a:extLst>
          </p:cNvPr>
          <p:cNvSpPr txBox="1"/>
          <p:nvPr/>
        </p:nvSpPr>
        <p:spPr>
          <a:xfrm>
            <a:off x="572382" y="3416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326DD"/>
                </a:solidFill>
              </a:rPr>
              <a:t>4</a:t>
            </a:r>
            <a:endParaRPr lang="ko-KR" altLang="en-US" b="1" dirty="0">
              <a:solidFill>
                <a:srgbClr val="1326D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FBB54-1017-42C5-9AB8-F9252DBD7D42}"/>
              </a:ext>
            </a:extLst>
          </p:cNvPr>
          <p:cNvSpPr txBox="1"/>
          <p:nvPr/>
        </p:nvSpPr>
        <p:spPr>
          <a:xfrm>
            <a:off x="555653" y="49524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326DD"/>
                </a:solidFill>
              </a:rPr>
              <a:t>5</a:t>
            </a:r>
            <a:endParaRPr lang="ko-KR" altLang="en-US" b="1" dirty="0">
              <a:solidFill>
                <a:srgbClr val="1326DD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0E8F44-5B8F-4353-A269-B8E16D72910A}"/>
              </a:ext>
            </a:extLst>
          </p:cNvPr>
          <p:cNvSpPr/>
          <p:nvPr/>
        </p:nvSpPr>
        <p:spPr>
          <a:xfrm>
            <a:off x="890098" y="1711354"/>
            <a:ext cx="4311076" cy="1598103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942CB-34A9-4771-A53C-7A81239E8303}"/>
              </a:ext>
            </a:extLst>
          </p:cNvPr>
          <p:cNvSpPr txBox="1"/>
          <p:nvPr/>
        </p:nvSpPr>
        <p:spPr>
          <a:xfrm>
            <a:off x="544468" y="17077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326DD"/>
                </a:solidFill>
              </a:rPr>
              <a:t>3</a:t>
            </a:r>
            <a:endParaRPr lang="ko-KR" altLang="en-US" b="1" dirty="0">
              <a:solidFill>
                <a:srgbClr val="1326DD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06E46D-05D0-423C-A673-2E737E3A5D09}"/>
              </a:ext>
            </a:extLst>
          </p:cNvPr>
          <p:cNvSpPr/>
          <p:nvPr/>
        </p:nvSpPr>
        <p:spPr>
          <a:xfrm>
            <a:off x="935372" y="243281"/>
            <a:ext cx="4265802" cy="931178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2DF94-90A9-46EE-9195-6E23E21A43D7}"/>
              </a:ext>
            </a:extLst>
          </p:cNvPr>
          <p:cNvSpPr txBox="1"/>
          <p:nvPr/>
        </p:nvSpPr>
        <p:spPr>
          <a:xfrm>
            <a:off x="666084" y="1089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326DD"/>
                </a:solidFill>
              </a:rPr>
              <a:t>2</a:t>
            </a:r>
            <a:endParaRPr lang="ko-KR" altLang="en-US" b="1" dirty="0">
              <a:solidFill>
                <a:srgbClr val="1326DD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0D8B09-16B3-47AB-9C18-2D75AD1AD1F8}"/>
              </a:ext>
            </a:extLst>
          </p:cNvPr>
          <p:cNvSpPr/>
          <p:nvPr/>
        </p:nvSpPr>
        <p:spPr>
          <a:xfrm>
            <a:off x="935372" y="3738344"/>
            <a:ext cx="750815" cy="1154535"/>
          </a:xfrm>
          <a:prstGeom prst="rect">
            <a:avLst/>
          </a:prstGeom>
          <a:noFill/>
          <a:ln w="38100">
            <a:solidFill>
              <a:srgbClr val="132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A12B7-D0E1-4517-9126-ECB30E1EE36B}"/>
              </a:ext>
            </a:extLst>
          </p:cNvPr>
          <p:cNvSpPr txBox="1"/>
          <p:nvPr/>
        </p:nvSpPr>
        <p:spPr>
          <a:xfrm>
            <a:off x="565440" y="37586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326DD"/>
                </a:solidFill>
              </a:rPr>
              <a:t>6</a:t>
            </a:r>
            <a:endParaRPr lang="ko-KR" altLang="en-US" b="1" dirty="0">
              <a:solidFill>
                <a:srgbClr val="1326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1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C2C220-2155-42C8-B887-D36CC66A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6" name="표 23">
            <a:extLst>
              <a:ext uri="{FF2B5EF4-FFF2-40B4-BE49-F238E27FC236}">
                <a16:creationId xmlns:a16="http://schemas.microsoft.com/office/drawing/2014/main" id="{E667F8EF-2EC8-4EB4-A25B-4BA61597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439930"/>
              </p:ext>
            </p:extLst>
          </p:nvPr>
        </p:nvGraphicFramePr>
        <p:xfrm>
          <a:off x="6300132" y="604224"/>
          <a:ext cx="57635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'</a:t>
                      </a:r>
                      <a:r>
                        <a:rPr lang="ko-KR" altLang="en-US" dirty="0"/>
                        <a:t>로맨스</a:t>
                      </a:r>
                      <a:r>
                        <a:rPr lang="en-US" altLang="ko-KR" dirty="0"/>
                        <a:t>’ – ‘</a:t>
                      </a:r>
                      <a:r>
                        <a:rPr lang="ko-KR" altLang="en-US" dirty="0" err="1"/>
                        <a:t>웹소설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해당 카테고리의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 err="1"/>
                        <a:t>웹소설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혹은 </a:t>
                      </a:r>
                      <a:r>
                        <a:rPr lang="en-US" altLang="ko-KR" sz="1400" dirty="0"/>
                        <a:t>＇e</a:t>
                      </a:r>
                      <a:r>
                        <a:rPr lang="ko-KR" altLang="en-US" sz="1400" dirty="0"/>
                        <a:t>북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페이지임을 나타냄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누르면 카테고리의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 err="1"/>
                        <a:t>웹소설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혹은 </a:t>
                      </a:r>
                      <a:r>
                        <a:rPr lang="en-US" altLang="ko-KR" sz="1400" dirty="0"/>
                        <a:t>‘e</a:t>
                      </a:r>
                      <a:r>
                        <a:rPr lang="ko-KR" altLang="en-US" sz="1400" dirty="0"/>
                        <a:t>북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페이지로 이동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칸의 내용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홍보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책소개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맞는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카테고리와 책 형식에 맞게 해당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나머지는 반복되는 부분이기 때문에 생략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754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1BC8D63-4B3B-4047-A0BE-6CA4AFCBEF6D}"/>
              </a:ext>
            </a:extLst>
          </p:cNvPr>
          <p:cNvSpPr/>
          <p:nvPr/>
        </p:nvSpPr>
        <p:spPr>
          <a:xfrm>
            <a:off x="2575420" y="268448"/>
            <a:ext cx="721453" cy="184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CF60D2-7646-41FE-8B7A-E4E748EFD9FC}"/>
              </a:ext>
            </a:extLst>
          </p:cNvPr>
          <p:cNvSpPr/>
          <p:nvPr/>
        </p:nvSpPr>
        <p:spPr>
          <a:xfrm>
            <a:off x="281731" y="513344"/>
            <a:ext cx="5229836" cy="14329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DF377F-720F-4B41-9FA4-34E3D7078349}"/>
              </a:ext>
            </a:extLst>
          </p:cNvPr>
          <p:cNvSpPr/>
          <p:nvPr/>
        </p:nvSpPr>
        <p:spPr>
          <a:xfrm>
            <a:off x="281731" y="2066706"/>
            <a:ext cx="5229836" cy="4919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578A9-0AD1-4C0C-ADED-FC143724BE8F}"/>
              </a:ext>
            </a:extLst>
          </p:cNvPr>
          <p:cNvSpPr txBox="1"/>
          <p:nvPr/>
        </p:nvSpPr>
        <p:spPr>
          <a:xfrm>
            <a:off x="2366159" y="23695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3904E-0673-45BB-8B50-7AF27F384322}"/>
              </a:ext>
            </a:extLst>
          </p:cNvPr>
          <p:cNvSpPr txBox="1"/>
          <p:nvPr/>
        </p:nvSpPr>
        <p:spPr>
          <a:xfrm>
            <a:off x="25167" y="51635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A7488-E8C1-449B-9D0E-F6B5CA72E131}"/>
              </a:ext>
            </a:extLst>
          </p:cNvPr>
          <p:cNvSpPr txBox="1"/>
          <p:nvPr/>
        </p:nvSpPr>
        <p:spPr>
          <a:xfrm>
            <a:off x="12105" y="2111793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3797B-7CBD-4FB7-9BD0-E1C6F5C626A3}"/>
              </a:ext>
            </a:extLst>
          </p:cNvPr>
          <p:cNvSpPr txBox="1"/>
          <p:nvPr/>
        </p:nvSpPr>
        <p:spPr>
          <a:xfrm>
            <a:off x="6300132" y="3489821"/>
            <a:ext cx="5178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특이사항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일반</a:t>
            </a:r>
            <a:r>
              <a:rPr lang="en-US" altLang="ko-KR" sz="1600" dirty="0"/>
              <a:t>’</a:t>
            </a:r>
            <a:r>
              <a:rPr lang="ko-KR" altLang="en-US" sz="1600" dirty="0"/>
              <a:t>페이지와 다르게 웹소설과 </a:t>
            </a:r>
            <a:r>
              <a:rPr lang="en-US" altLang="ko-KR" sz="1600" dirty="0"/>
              <a:t>e</a:t>
            </a:r>
            <a:r>
              <a:rPr lang="ko-KR" altLang="en-US" sz="1600" dirty="0"/>
              <a:t>북 페이지로 또 나뉨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36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A6FA80-4EA6-4BF6-8580-09AAB2568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09049"/>
              </p:ext>
            </p:extLst>
          </p:nvPr>
        </p:nvGraphicFramePr>
        <p:xfrm>
          <a:off x="2275280" y="4479721"/>
          <a:ext cx="81280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554">
                  <a:extLst>
                    <a:ext uri="{9D8B030D-6E8A-4147-A177-3AD203B41FA5}">
                      <a16:colId xmlns:a16="http://schemas.microsoft.com/office/drawing/2014/main" val="2726577508"/>
                    </a:ext>
                  </a:extLst>
                </a:gridCol>
                <a:gridCol w="5705446">
                  <a:extLst>
                    <a:ext uri="{9D8B030D-6E8A-4147-A177-3AD203B41FA5}">
                      <a16:colId xmlns:a16="http://schemas.microsoft.com/office/drawing/2014/main" val="2601060122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55466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헤더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항상 있음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특정한 페이지를 제외한 모든 페이지에서 상단에 보이는 헤더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0199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서브헤더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홈페이지 헤더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홈페이지에서 보이는 헤더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783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E3EEB4-7CB7-4E01-8146-C0F756482BC3}"/>
              </a:ext>
            </a:extLst>
          </p:cNvPr>
          <p:cNvSpPr txBox="1"/>
          <p:nvPr/>
        </p:nvSpPr>
        <p:spPr>
          <a:xfrm>
            <a:off x="3689976" y="1131975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B1BD9F2-B801-4C5B-8A5C-8E23E3B9E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51"/>
          <a:stretch/>
        </p:blipFill>
        <p:spPr>
          <a:xfrm>
            <a:off x="947954" y="1433225"/>
            <a:ext cx="9932565" cy="240054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F8771-B086-4180-A2AE-B62D312CA09F}"/>
              </a:ext>
            </a:extLst>
          </p:cNvPr>
          <p:cNvSpPr/>
          <p:nvPr/>
        </p:nvSpPr>
        <p:spPr>
          <a:xfrm>
            <a:off x="2189526" y="1433225"/>
            <a:ext cx="7382312" cy="8485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D780E2-CFDA-4A94-B81C-8AC748560C37}"/>
              </a:ext>
            </a:extLst>
          </p:cNvPr>
          <p:cNvSpPr/>
          <p:nvPr/>
        </p:nvSpPr>
        <p:spPr>
          <a:xfrm>
            <a:off x="2223081" y="2336836"/>
            <a:ext cx="7382312" cy="3811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93015A47-A667-4021-A3F2-46B43625BCF4}"/>
              </a:ext>
            </a:extLst>
          </p:cNvPr>
          <p:cNvSpPr/>
          <p:nvPr/>
        </p:nvSpPr>
        <p:spPr>
          <a:xfrm>
            <a:off x="504540" y="1862356"/>
            <a:ext cx="1710170" cy="3095538"/>
          </a:xfrm>
          <a:custGeom>
            <a:avLst/>
            <a:gdLst>
              <a:gd name="connsiteX0" fmla="*/ 1676597 w 1710170"/>
              <a:gd name="connsiteY0" fmla="*/ 0 h 3095538"/>
              <a:gd name="connsiteX1" fmla="*/ 1122923 w 1710170"/>
              <a:gd name="connsiteY1" fmla="*/ 151002 h 3095538"/>
              <a:gd name="connsiteX2" fmla="*/ 1030645 w 1710170"/>
              <a:gd name="connsiteY2" fmla="*/ 218114 h 3095538"/>
              <a:gd name="connsiteX3" fmla="*/ 896421 w 1710170"/>
              <a:gd name="connsiteY3" fmla="*/ 327171 h 3095538"/>
              <a:gd name="connsiteX4" fmla="*/ 795753 w 1710170"/>
              <a:gd name="connsiteY4" fmla="*/ 478172 h 3095538"/>
              <a:gd name="connsiteX5" fmla="*/ 644751 w 1710170"/>
              <a:gd name="connsiteY5" fmla="*/ 679508 h 3095538"/>
              <a:gd name="connsiteX6" fmla="*/ 493749 w 1710170"/>
              <a:gd name="connsiteY6" fmla="*/ 855677 h 3095538"/>
              <a:gd name="connsiteX7" fmla="*/ 393081 w 1710170"/>
              <a:gd name="connsiteY7" fmla="*/ 964734 h 3095538"/>
              <a:gd name="connsiteX8" fmla="*/ 233690 w 1710170"/>
              <a:gd name="connsiteY8" fmla="*/ 1166070 h 3095538"/>
              <a:gd name="connsiteX9" fmla="*/ 141412 w 1710170"/>
              <a:gd name="connsiteY9" fmla="*/ 1266738 h 3095538"/>
              <a:gd name="connsiteX10" fmla="*/ 40744 w 1710170"/>
              <a:gd name="connsiteY10" fmla="*/ 1451295 h 3095538"/>
              <a:gd name="connsiteX11" fmla="*/ 32355 w 1710170"/>
              <a:gd name="connsiteY11" fmla="*/ 2290194 h 3095538"/>
              <a:gd name="connsiteX12" fmla="*/ 82689 w 1710170"/>
              <a:gd name="connsiteY12" fmla="*/ 2516697 h 3095538"/>
              <a:gd name="connsiteX13" fmla="*/ 191746 w 1710170"/>
              <a:gd name="connsiteY13" fmla="*/ 2701255 h 3095538"/>
              <a:gd name="connsiteX14" fmla="*/ 242079 w 1710170"/>
              <a:gd name="connsiteY14" fmla="*/ 2768367 h 3095538"/>
              <a:gd name="connsiteX15" fmla="*/ 468582 w 1710170"/>
              <a:gd name="connsiteY15" fmla="*/ 2961314 h 3095538"/>
              <a:gd name="connsiteX16" fmla="*/ 535694 w 1710170"/>
              <a:gd name="connsiteY16" fmla="*/ 3003259 h 3095538"/>
              <a:gd name="connsiteX17" fmla="*/ 602806 w 1710170"/>
              <a:gd name="connsiteY17" fmla="*/ 3028426 h 3095538"/>
              <a:gd name="connsiteX18" fmla="*/ 904810 w 1710170"/>
              <a:gd name="connsiteY18" fmla="*/ 3095538 h 3095538"/>
              <a:gd name="connsiteX19" fmla="*/ 1156479 w 1710170"/>
              <a:gd name="connsiteY19" fmla="*/ 3078760 h 3095538"/>
              <a:gd name="connsiteX20" fmla="*/ 1324259 w 1710170"/>
              <a:gd name="connsiteY20" fmla="*/ 3070371 h 3095538"/>
              <a:gd name="connsiteX21" fmla="*/ 1508817 w 1710170"/>
              <a:gd name="connsiteY21" fmla="*/ 3053593 h 3095538"/>
              <a:gd name="connsiteX22" fmla="*/ 1651430 w 1710170"/>
              <a:gd name="connsiteY22" fmla="*/ 3061982 h 3095538"/>
              <a:gd name="connsiteX23" fmla="*/ 1710153 w 1710170"/>
              <a:gd name="connsiteY23" fmla="*/ 3087149 h 309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710170" h="3095538">
                <a:moveTo>
                  <a:pt x="1676597" y="0"/>
                </a:moveTo>
                <a:cubicBezTo>
                  <a:pt x="1459603" y="45683"/>
                  <a:pt x="1319855" y="60110"/>
                  <a:pt x="1122923" y="151002"/>
                </a:cubicBezTo>
                <a:cubicBezTo>
                  <a:pt x="1088390" y="166940"/>
                  <a:pt x="1060667" y="194763"/>
                  <a:pt x="1030645" y="218114"/>
                </a:cubicBezTo>
                <a:cubicBezTo>
                  <a:pt x="985141" y="253506"/>
                  <a:pt x="935062" y="284390"/>
                  <a:pt x="896421" y="327171"/>
                </a:cubicBezTo>
                <a:cubicBezTo>
                  <a:pt x="855873" y="372063"/>
                  <a:pt x="830914" y="428946"/>
                  <a:pt x="795753" y="478172"/>
                </a:cubicBezTo>
                <a:cubicBezTo>
                  <a:pt x="746993" y="546436"/>
                  <a:pt x="697157" y="614001"/>
                  <a:pt x="644751" y="679508"/>
                </a:cubicBezTo>
                <a:cubicBezTo>
                  <a:pt x="596435" y="739903"/>
                  <a:pt x="544921" y="797682"/>
                  <a:pt x="493749" y="855677"/>
                </a:cubicBezTo>
                <a:cubicBezTo>
                  <a:pt x="461017" y="892773"/>
                  <a:pt x="423789" y="925946"/>
                  <a:pt x="393081" y="964734"/>
                </a:cubicBezTo>
                <a:cubicBezTo>
                  <a:pt x="339951" y="1031846"/>
                  <a:pt x="288488" y="1100312"/>
                  <a:pt x="233690" y="1166070"/>
                </a:cubicBezTo>
                <a:cubicBezTo>
                  <a:pt x="204548" y="1201040"/>
                  <a:pt x="168724" y="1230321"/>
                  <a:pt x="141412" y="1266738"/>
                </a:cubicBezTo>
                <a:cubicBezTo>
                  <a:pt x="109492" y="1309299"/>
                  <a:pt x="65814" y="1401155"/>
                  <a:pt x="40744" y="1451295"/>
                </a:cubicBezTo>
                <a:cubicBezTo>
                  <a:pt x="-13908" y="1797426"/>
                  <a:pt x="-10399" y="1713018"/>
                  <a:pt x="32355" y="2290194"/>
                </a:cubicBezTo>
                <a:cubicBezTo>
                  <a:pt x="38068" y="2367325"/>
                  <a:pt x="46021" y="2448599"/>
                  <a:pt x="82689" y="2516697"/>
                </a:cubicBezTo>
                <a:cubicBezTo>
                  <a:pt x="136842" y="2617267"/>
                  <a:pt x="132363" y="2617129"/>
                  <a:pt x="191746" y="2701255"/>
                </a:cubicBezTo>
                <a:cubicBezTo>
                  <a:pt x="207872" y="2724100"/>
                  <a:pt x="223665" y="2747323"/>
                  <a:pt x="242079" y="2768367"/>
                </a:cubicBezTo>
                <a:cubicBezTo>
                  <a:pt x="297992" y="2832268"/>
                  <a:pt x="410737" y="2925161"/>
                  <a:pt x="468582" y="2961314"/>
                </a:cubicBezTo>
                <a:cubicBezTo>
                  <a:pt x="490953" y="2975296"/>
                  <a:pt x="512099" y="2991461"/>
                  <a:pt x="535694" y="3003259"/>
                </a:cubicBezTo>
                <a:cubicBezTo>
                  <a:pt x="557064" y="3013944"/>
                  <a:pt x="580039" y="3021182"/>
                  <a:pt x="602806" y="3028426"/>
                </a:cubicBezTo>
                <a:cubicBezTo>
                  <a:pt x="738096" y="3071473"/>
                  <a:pt x="745122" y="3066504"/>
                  <a:pt x="904810" y="3095538"/>
                </a:cubicBezTo>
                <a:lnTo>
                  <a:pt x="1156479" y="3078760"/>
                </a:lnTo>
                <a:cubicBezTo>
                  <a:pt x="1212375" y="3075406"/>
                  <a:pt x="1268405" y="3074361"/>
                  <a:pt x="1324259" y="3070371"/>
                </a:cubicBezTo>
                <a:cubicBezTo>
                  <a:pt x="1385875" y="3065970"/>
                  <a:pt x="1447298" y="3059186"/>
                  <a:pt x="1508817" y="3053593"/>
                </a:cubicBezTo>
                <a:cubicBezTo>
                  <a:pt x="1556355" y="3056389"/>
                  <a:pt x="1604178" y="3056075"/>
                  <a:pt x="1651430" y="3061982"/>
                </a:cubicBezTo>
                <a:cubicBezTo>
                  <a:pt x="1712842" y="3069658"/>
                  <a:pt x="1710153" y="3059758"/>
                  <a:pt x="1710153" y="3087149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48B32DDA-11CD-4867-ACC5-BA938B0949C3}"/>
              </a:ext>
            </a:extLst>
          </p:cNvPr>
          <p:cNvSpPr/>
          <p:nvPr/>
        </p:nvSpPr>
        <p:spPr>
          <a:xfrm>
            <a:off x="9613783" y="2550253"/>
            <a:ext cx="1694576" cy="2778267"/>
          </a:xfrm>
          <a:custGeom>
            <a:avLst/>
            <a:gdLst>
              <a:gd name="connsiteX0" fmla="*/ 0 w 1694576"/>
              <a:gd name="connsiteY0" fmla="*/ 0 h 2778267"/>
              <a:gd name="connsiteX1" fmla="*/ 285225 w 1694576"/>
              <a:gd name="connsiteY1" fmla="*/ 25167 h 2778267"/>
              <a:gd name="connsiteX2" fmla="*/ 503339 w 1694576"/>
              <a:gd name="connsiteY2" fmla="*/ 83890 h 2778267"/>
              <a:gd name="connsiteX3" fmla="*/ 671119 w 1694576"/>
              <a:gd name="connsiteY3" fmla="*/ 117446 h 2778267"/>
              <a:gd name="connsiteX4" fmla="*/ 746620 w 1694576"/>
              <a:gd name="connsiteY4" fmla="*/ 134224 h 2778267"/>
              <a:gd name="connsiteX5" fmla="*/ 822121 w 1694576"/>
              <a:gd name="connsiteY5" fmla="*/ 167780 h 2778267"/>
              <a:gd name="connsiteX6" fmla="*/ 889233 w 1694576"/>
              <a:gd name="connsiteY6" fmla="*/ 192947 h 2778267"/>
              <a:gd name="connsiteX7" fmla="*/ 947956 w 1694576"/>
              <a:gd name="connsiteY7" fmla="*/ 226503 h 2778267"/>
              <a:gd name="connsiteX8" fmla="*/ 1224792 w 1694576"/>
              <a:gd name="connsiteY8" fmla="*/ 343949 h 2778267"/>
              <a:gd name="connsiteX9" fmla="*/ 1333849 w 1694576"/>
              <a:gd name="connsiteY9" fmla="*/ 419450 h 2778267"/>
              <a:gd name="connsiteX10" fmla="*/ 1535185 w 1694576"/>
              <a:gd name="connsiteY10" fmla="*/ 704675 h 2778267"/>
              <a:gd name="connsiteX11" fmla="*/ 1635853 w 1694576"/>
              <a:gd name="connsiteY11" fmla="*/ 922789 h 2778267"/>
              <a:gd name="connsiteX12" fmla="*/ 1661020 w 1694576"/>
              <a:gd name="connsiteY12" fmla="*/ 1031846 h 2778267"/>
              <a:gd name="connsiteX13" fmla="*/ 1694576 w 1694576"/>
              <a:gd name="connsiteY13" fmla="*/ 1300294 h 2778267"/>
              <a:gd name="connsiteX14" fmla="*/ 1661020 w 1694576"/>
              <a:gd name="connsiteY14" fmla="*/ 1862356 h 2778267"/>
              <a:gd name="connsiteX15" fmla="*/ 1652631 w 1694576"/>
              <a:gd name="connsiteY15" fmla="*/ 1946246 h 2778267"/>
              <a:gd name="connsiteX16" fmla="*/ 1619075 w 1694576"/>
              <a:gd name="connsiteY16" fmla="*/ 2130804 h 2778267"/>
              <a:gd name="connsiteX17" fmla="*/ 1602297 w 1694576"/>
              <a:gd name="connsiteY17" fmla="*/ 2533475 h 2778267"/>
              <a:gd name="connsiteX18" fmla="*/ 1577130 w 1694576"/>
              <a:gd name="connsiteY18" fmla="*/ 2592198 h 2778267"/>
              <a:gd name="connsiteX19" fmla="*/ 1551963 w 1694576"/>
              <a:gd name="connsiteY19" fmla="*/ 2634143 h 2778267"/>
              <a:gd name="connsiteX20" fmla="*/ 1510018 w 1694576"/>
              <a:gd name="connsiteY20" fmla="*/ 2684477 h 2778267"/>
              <a:gd name="connsiteX21" fmla="*/ 1350627 w 1694576"/>
              <a:gd name="connsiteY21" fmla="*/ 2743200 h 2778267"/>
              <a:gd name="connsiteX22" fmla="*/ 1258348 w 1694576"/>
              <a:gd name="connsiteY22" fmla="*/ 2759978 h 2778267"/>
              <a:gd name="connsiteX23" fmla="*/ 889233 w 1694576"/>
              <a:gd name="connsiteY23" fmla="*/ 2768367 h 2778267"/>
              <a:gd name="connsiteX24" fmla="*/ 771787 w 1694576"/>
              <a:gd name="connsiteY24" fmla="*/ 2776756 h 277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4576" h="2778267">
                <a:moveTo>
                  <a:pt x="0" y="0"/>
                </a:moveTo>
                <a:cubicBezTo>
                  <a:pt x="95075" y="8389"/>
                  <a:pt x="190518" y="13329"/>
                  <a:pt x="285225" y="25167"/>
                </a:cubicBezTo>
                <a:cubicBezTo>
                  <a:pt x="433291" y="43675"/>
                  <a:pt x="368192" y="50103"/>
                  <a:pt x="503339" y="83890"/>
                </a:cubicBezTo>
                <a:cubicBezTo>
                  <a:pt x="558670" y="97723"/>
                  <a:pt x="615268" y="105891"/>
                  <a:pt x="671119" y="117446"/>
                </a:cubicBezTo>
                <a:cubicBezTo>
                  <a:pt x="696365" y="122669"/>
                  <a:pt x="722162" y="126071"/>
                  <a:pt x="746620" y="134224"/>
                </a:cubicBezTo>
                <a:cubicBezTo>
                  <a:pt x="772747" y="142933"/>
                  <a:pt x="796655" y="157294"/>
                  <a:pt x="822121" y="167780"/>
                </a:cubicBezTo>
                <a:cubicBezTo>
                  <a:pt x="844213" y="176877"/>
                  <a:pt x="867583" y="182843"/>
                  <a:pt x="889233" y="192947"/>
                </a:cubicBezTo>
                <a:cubicBezTo>
                  <a:pt x="909663" y="202481"/>
                  <a:pt x="927193" y="217719"/>
                  <a:pt x="947956" y="226503"/>
                </a:cubicBezTo>
                <a:cubicBezTo>
                  <a:pt x="1157184" y="315022"/>
                  <a:pt x="1049927" y="248568"/>
                  <a:pt x="1224792" y="343949"/>
                </a:cubicBezTo>
                <a:cubicBezTo>
                  <a:pt x="1248758" y="357022"/>
                  <a:pt x="1310894" y="395452"/>
                  <a:pt x="1333849" y="419450"/>
                </a:cubicBezTo>
                <a:cubicBezTo>
                  <a:pt x="1538111" y="632997"/>
                  <a:pt x="1426326" y="501472"/>
                  <a:pt x="1535185" y="704675"/>
                </a:cubicBezTo>
                <a:cubicBezTo>
                  <a:pt x="1620613" y="864139"/>
                  <a:pt x="1591186" y="756883"/>
                  <a:pt x="1635853" y="922789"/>
                </a:cubicBezTo>
                <a:cubicBezTo>
                  <a:pt x="1645552" y="958814"/>
                  <a:pt x="1655286" y="994982"/>
                  <a:pt x="1661020" y="1031846"/>
                </a:cubicBezTo>
                <a:cubicBezTo>
                  <a:pt x="1674881" y="1120953"/>
                  <a:pt x="1694576" y="1300294"/>
                  <a:pt x="1694576" y="1300294"/>
                </a:cubicBezTo>
                <a:cubicBezTo>
                  <a:pt x="1680377" y="2038638"/>
                  <a:pt x="1716176" y="1517629"/>
                  <a:pt x="1661020" y="1862356"/>
                </a:cubicBezTo>
                <a:cubicBezTo>
                  <a:pt x="1656580" y="1890106"/>
                  <a:pt x="1656969" y="1918480"/>
                  <a:pt x="1652631" y="1946246"/>
                </a:cubicBezTo>
                <a:cubicBezTo>
                  <a:pt x="1642978" y="2008024"/>
                  <a:pt x="1619075" y="2130804"/>
                  <a:pt x="1619075" y="2130804"/>
                </a:cubicBezTo>
                <a:cubicBezTo>
                  <a:pt x="1613482" y="2265028"/>
                  <a:pt x="1614460" y="2399687"/>
                  <a:pt x="1602297" y="2533475"/>
                </a:cubicBezTo>
                <a:cubicBezTo>
                  <a:pt x="1600369" y="2554684"/>
                  <a:pt x="1586654" y="2573150"/>
                  <a:pt x="1577130" y="2592198"/>
                </a:cubicBezTo>
                <a:cubicBezTo>
                  <a:pt x="1569838" y="2606782"/>
                  <a:pt x="1560605" y="2620316"/>
                  <a:pt x="1551963" y="2634143"/>
                </a:cubicBezTo>
                <a:cubicBezTo>
                  <a:pt x="1541385" y="2651067"/>
                  <a:pt x="1527275" y="2673495"/>
                  <a:pt x="1510018" y="2684477"/>
                </a:cubicBezTo>
                <a:cubicBezTo>
                  <a:pt x="1456412" y="2718590"/>
                  <a:pt x="1413467" y="2728918"/>
                  <a:pt x="1350627" y="2743200"/>
                </a:cubicBezTo>
                <a:cubicBezTo>
                  <a:pt x="1320140" y="2750129"/>
                  <a:pt x="1289566" y="2758275"/>
                  <a:pt x="1258348" y="2759978"/>
                </a:cubicBezTo>
                <a:cubicBezTo>
                  <a:pt x="1135461" y="2766681"/>
                  <a:pt x="1012271" y="2765571"/>
                  <a:pt x="889233" y="2768367"/>
                </a:cubicBezTo>
                <a:cubicBezTo>
                  <a:pt x="828549" y="2783538"/>
                  <a:pt x="867207" y="2776756"/>
                  <a:pt x="771787" y="2776756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DD0A0003-FC81-4681-A2D2-8D97FA4FD676}"/>
              </a:ext>
            </a:extLst>
          </p:cNvPr>
          <p:cNvSpPr/>
          <p:nvPr/>
        </p:nvSpPr>
        <p:spPr>
          <a:xfrm>
            <a:off x="2038524" y="4647501"/>
            <a:ext cx="234892" cy="511728"/>
          </a:xfrm>
          <a:custGeom>
            <a:avLst/>
            <a:gdLst>
              <a:gd name="connsiteX0" fmla="*/ 8389 w 234892"/>
              <a:gd name="connsiteY0" fmla="*/ 0 h 511728"/>
              <a:gd name="connsiteX1" fmla="*/ 167780 w 234892"/>
              <a:gd name="connsiteY1" fmla="*/ 209725 h 511728"/>
              <a:gd name="connsiteX2" fmla="*/ 201336 w 234892"/>
              <a:gd name="connsiteY2" fmla="*/ 234892 h 511728"/>
              <a:gd name="connsiteX3" fmla="*/ 218114 w 234892"/>
              <a:gd name="connsiteY3" fmla="*/ 268448 h 511728"/>
              <a:gd name="connsiteX4" fmla="*/ 226503 w 234892"/>
              <a:gd name="connsiteY4" fmla="*/ 302004 h 511728"/>
              <a:gd name="connsiteX5" fmla="*/ 234892 w 234892"/>
              <a:gd name="connsiteY5" fmla="*/ 327171 h 511728"/>
              <a:gd name="connsiteX6" fmla="*/ 209725 w 234892"/>
              <a:gd name="connsiteY6" fmla="*/ 369116 h 511728"/>
              <a:gd name="connsiteX7" fmla="*/ 58723 w 234892"/>
              <a:gd name="connsiteY7" fmla="*/ 469783 h 511728"/>
              <a:gd name="connsiteX8" fmla="*/ 16778 w 234892"/>
              <a:gd name="connsiteY8" fmla="*/ 486561 h 511728"/>
              <a:gd name="connsiteX9" fmla="*/ 0 w 234892"/>
              <a:gd name="connsiteY9" fmla="*/ 511728 h 5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892" h="511728">
                <a:moveTo>
                  <a:pt x="8389" y="0"/>
                </a:moveTo>
                <a:cubicBezTo>
                  <a:pt x="52472" y="73472"/>
                  <a:pt x="102139" y="160494"/>
                  <a:pt x="167780" y="209725"/>
                </a:cubicBezTo>
                <a:lnTo>
                  <a:pt x="201336" y="234892"/>
                </a:lnTo>
                <a:cubicBezTo>
                  <a:pt x="206929" y="246077"/>
                  <a:pt x="213723" y="256739"/>
                  <a:pt x="218114" y="268448"/>
                </a:cubicBezTo>
                <a:cubicBezTo>
                  <a:pt x="222162" y="279243"/>
                  <a:pt x="223336" y="290918"/>
                  <a:pt x="226503" y="302004"/>
                </a:cubicBezTo>
                <a:cubicBezTo>
                  <a:pt x="228932" y="310507"/>
                  <a:pt x="232096" y="318782"/>
                  <a:pt x="234892" y="327171"/>
                </a:cubicBezTo>
                <a:cubicBezTo>
                  <a:pt x="226503" y="341153"/>
                  <a:pt x="221255" y="357586"/>
                  <a:pt x="209725" y="369116"/>
                </a:cubicBezTo>
                <a:cubicBezTo>
                  <a:pt x="154858" y="423982"/>
                  <a:pt x="123953" y="439677"/>
                  <a:pt x="58723" y="469783"/>
                </a:cubicBezTo>
                <a:cubicBezTo>
                  <a:pt x="45050" y="476093"/>
                  <a:pt x="30760" y="480968"/>
                  <a:pt x="16778" y="486561"/>
                </a:cubicBezTo>
                <a:lnTo>
                  <a:pt x="0" y="511728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FE12A018-62B9-4CB8-84DA-279974A1C03E}"/>
              </a:ext>
            </a:extLst>
          </p:cNvPr>
          <p:cNvSpPr/>
          <p:nvPr/>
        </p:nvSpPr>
        <p:spPr>
          <a:xfrm>
            <a:off x="10402348" y="4924338"/>
            <a:ext cx="411060" cy="813732"/>
          </a:xfrm>
          <a:custGeom>
            <a:avLst/>
            <a:gdLst>
              <a:gd name="connsiteX0" fmla="*/ 234892 w 411060"/>
              <a:gd name="connsiteY0" fmla="*/ 0 h 813732"/>
              <a:gd name="connsiteX1" fmla="*/ 176169 w 411060"/>
              <a:gd name="connsiteY1" fmla="*/ 100668 h 813732"/>
              <a:gd name="connsiteX2" fmla="*/ 134224 w 411060"/>
              <a:gd name="connsiteY2" fmla="*/ 151001 h 813732"/>
              <a:gd name="connsiteX3" fmla="*/ 67112 w 411060"/>
              <a:gd name="connsiteY3" fmla="*/ 260058 h 813732"/>
              <a:gd name="connsiteX4" fmla="*/ 58723 w 411060"/>
              <a:gd name="connsiteY4" fmla="*/ 285225 h 813732"/>
              <a:gd name="connsiteX5" fmla="*/ 16778 w 411060"/>
              <a:gd name="connsiteY5" fmla="*/ 377504 h 813732"/>
              <a:gd name="connsiteX6" fmla="*/ 8389 w 411060"/>
              <a:gd name="connsiteY6" fmla="*/ 419449 h 813732"/>
              <a:gd name="connsiteX7" fmla="*/ 0 w 411060"/>
              <a:gd name="connsiteY7" fmla="*/ 444616 h 813732"/>
              <a:gd name="connsiteX8" fmla="*/ 83890 w 411060"/>
              <a:gd name="connsiteY8" fmla="*/ 578840 h 813732"/>
              <a:gd name="connsiteX9" fmla="*/ 159391 w 411060"/>
              <a:gd name="connsiteY9" fmla="*/ 662730 h 813732"/>
              <a:gd name="connsiteX10" fmla="*/ 394282 w 411060"/>
              <a:gd name="connsiteY10" fmla="*/ 805343 h 813732"/>
              <a:gd name="connsiteX11" fmla="*/ 411060 w 411060"/>
              <a:gd name="connsiteY11" fmla="*/ 813732 h 81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1060" h="813732">
                <a:moveTo>
                  <a:pt x="234892" y="0"/>
                </a:moveTo>
                <a:cubicBezTo>
                  <a:pt x="215318" y="33556"/>
                  <a:pt x="201039" y="70824"/>
                  <a:pt x="176169" y="100668"/>
                </a:cubicBezTo>
                <a:cubicBezTo>
                  <a:pt x="162187" y="117446"/>
                  <a:pt x="145799" y="132481"/>
                  <a:pt x="134224" y="151001"/>
                </a:cubicBezTo>
                <a:cubicBezTo>
                  <a:pt x="55471" y="277004"/>
                  <a:pt x="126340" y="200830"/>
                  <a:pt x="67112" y="260058"/>
                </a:cubicBezTo>
                <a:cubicBezTo>
                  <a:pt x="64316" y="268447"/>
                  <a:pt x="62314" y="277144"/>
                  <a:pt x="58723" y="285225"/>
                </a:cubicBezTo>
                <a:cubicBezTo>
                  <a:pt x="42212" y="322374"/>
                  <a:pt x="28167" y="339539"/>
                  <a:pt x="16778" y="377504"/>
                </a:cubicBezTo>
                <a:cubicBezTo>
                  <a:pt x="12681" y="391161"/>
                  <a:pt x="11847" y="405616"/>
                  <a:pt x="8389" y="419449"/>
                </a:cubicBezTo>
                <a:cubicBezTo>
                  <a:pt x="6244" y="428028"/>
                  <a:pt x="2796" y="436227"/>
                  <a:pt x="0" y="444616"/>
                </a:cubicBezTo>
                <a:cubicBezTo>
                  <a:pt x="33616" y="523053"/>
                  <a:pt x="18246" y="500888"/>
                  <a:pt x="83890" y="578840"/>
                </a:cubicBezTo>
                <a:cubicBezTo>
                  <a:pt x="108123" y="607617"/>
                  <a:pt x="129507" y="639877"/>
                  <a:pt x="159391" y="662730"/>
                </a:cubicBezTo>
                <a:cubicBezTo>
                  <a:pt x="480582" y="908347"/>
                  <a:pt x="279293" y="759347"/>
                  <a:pt x="394282" y="805343"/>
                </a:cubicBezTo>
                <a:cubicBezTo>
                  <a:pt x="400088" y="807665"/>
                  <a:pt x="405467" y="810936"/>
                  <a:pt x="411060" y="813732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2803A1-246D-4AD0-98E8-8F5CF173EAFB}"/>
              </a:ext>
            </a:extLst>
          </p:cNvPr>
          <p:cNvSpPr txBox="1"/>
          <p:nvPr/>
        </p:nvSpPr>
        <p:spPr>
          <a:xfrm>
            <a:off x="852834" y="43482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/>
              <a:t>페이지 구성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40DB0A9-C548-4F15-BA24-545349DC016B}"/>
              </a:ext>
            </a:extLst>
          </p:cNvPr>
          <p:cNvSpPr txBox="1"/>
          <p:nvPr/>
        </p:nvSpPr>
        <p:spPr>
          <a:xfrm>
            <a:off x="2038524" y="10525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3B45CD-FE2D-42DB-8000-FED5F4B838D2}"/>
              </a:ext>
            </a:extLst>
          </p:cNvPr>
          <p:cNvSpPr txBox="1"/>
          <p:nvPr/>
        </p:nvSpPr>
        <p:spPr>
          <a:xfrm>
            <a:off x="1874632" y="27239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서브헤더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7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C3960-E651-447D-9145-3FB7C14B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5" y="0"/>
            <a:ext cx="5902415" cy="6858000"/>
          </a:xfrm>
          <a:prstGeom prst="rect">
            <a:avLst/>
          </a:prstGeom>
        </p:spPr>
      </p:pic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2AC8A648-F2C3-47B0-8D7D-67C6064CE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71399"/>
              </p:ext>
            </p:extLst>
          </p:nvPr>
        </p:nvGraphicFramePr>
        <p:xfrm>
          <a:off x="6300132" y="604224"/>
          <a:ext cx="576355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'</a:t>
                      </a:r>
                      <a:r>
                        <a:rPr lang="ko-KR" altLang="en-US" dirty="0"/>
                        <a:t>로맨스</a:t>
                      </a:r>
                      <a:r>
                        <a:rPr lang="en-US" altLang="ko-KR" dirty="0"/>
                        <a:t>’ - 'e</a:t>
                      </a:r>
                      <a:r>
                        <a:rPr lang="ko-KR" altLang="en-US" dirty="0"/>
                        <a:t>북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해당 카테고리의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 err="1"/>
                        <a:t>웹소설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혹은 </a:t>
                      </a:r>
                      <a:r>
                        <a:rPr lang="en-US" altLang="ko-KR" sz="1400" dirty="0"/>
                        <a:t>＇e</a:t>
                      </a:r>
                      <a:r>
                        <a:rPr lang="ko-KR" altLang="en-US" sz="1400" dirty="0"/>
                        <a:t>북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페이지임을 나타냄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누르면 카테고리의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 err="1"/>
                        <a:t>웹소설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혹은 </a:t>
                      </a:r>
                      <a:r>
                        <a:rPr lang="en-US" altLang="ko-KR" sz="1400" dirty="0"/>
                        <a:t>‘e</a:t>
                      </a:r>
                      <a:r>
                        <a:rPr lang="ko-KR" altLang="en-US" sz="1400" dirty="0"/>
                        <a:t>북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페이지로 이동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웹 소설 페이지와는 다르게 반복되는 형태의 칸임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카테고리와 책 형식에 맞게 해당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카테고리의 해당 키워드에 해당하는 책들을 나타내는 페이지로 이동하는 칸임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제목을 누르면 로맨스 카테고리의 키워드로 검색하는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누르면 광고 혹은 책 소개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9132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32362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ECDD34B-1C8E-4219-A043-9112CCFB3CD9}"/>
              </a:ext>
            </a:extLst>
          </p:cNvPr>
          <p:cNvSpPr/>
          <p:nvPr/>
        </p:nvSpPr>
        <p:spPr>
          <a:xfrm>
            <a:off x="2575420" y="268448"/>
            <a:ext cx="721453" cy="184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5ED1-4F85-4198-A9F5-43E18D513987}"/>
              </a:ext>
            </a:extLst>
          </p:cNvPr>
          <p:cNvSpPr txBox="1"/>
          <p:nvPr/>
        </p:nvSpPr>
        <p:spPr>
          <a:xfrm>
            <a:off x="2366159" y="23695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E9854A-E5CC-487D-9787-4F50CB16C926}"/>
              </a:ext>
            </a:extLst>
          </p:cNvPr>
          <p:cNvSpPr/>
          <p:nvPr/>
        </p:nvSpPr>
        <p:spPr>
          <a:xfrm>
            <a:off x="764796" y="635717"/>
            <a:ext cx="4629325" cy="1679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7CED2-462C-43AF-9C4A-6F5443662C6B}"/>
              </a:ext>
            </a:extLst>
          </p:cNvPr>
          <p:cNvSpPr txBox="1"/>
          <p:nvPr/>
        </p:nvSpPr>
        <p:spPr>
          <a:xfrm>
            <a:off x="555534" y="604224"/>
            <a:ext cx="1730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85CB4B-E6DA-4607-BA79-EDCD7B6B57C9}"/>
              </a:ext>
            </a:extLst>
          </p:cNvPr>
          <p:cNvSpPr/>
          <p:nvPr/>
        </p:nvSpPr>
        <p:spPr>
          <a:xfrm>
            <a:off x="764795" y="2499395"/>
            <a:ext cx="4629325" cy="451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EC20E-8046-42CC-9B5F-74CD89400223}"/>
              </a:ext>
            </a:extLst>
          </p:cNvPr>
          <p:cNvSpPr txBox="1"/>
          <p:nvPr/>
        </p:nvSpPr>
        <p:spPr>
          <a:xfrm>
            <a:off x="555533" y="2467902"/>
            <a:ext cx="1730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48C343-94D6-43F9-BB2A-CAFC88FC5957}"/>
              </a:ext>
            </a:extLst>
          </p:cNvPr>
          <p:cNvSpPr/>
          <p:nvPr/>
        </p:nvSpPr>
        <p:spPr>
          <a:xfrm>
            <a:off x="764795" y="5284540"/>
            <a:ext cx="4629325" cy="451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B67A58-DBB8-4448-8E4D-4B166B0BEE47}"/>
              </a:ext>
            </a:extLst>
          </p:cNvPr>
          <p:cNvSpPr txBox="1"/>
          <p:nvPr/>
        </p:nvSpPr>
        <p:spPr>
          <a:xfrm>
            <a:off x="555533" y="5253047"/>
            <a:ext cx="1730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2E45EB-8BDC-484B-A7AE-3FFCC152CFFD}"/>
              </a:ext>
            </a:extLst>
          </p:cNvPr>
          <p:cNvSpPr/>
          <p:nvPr/>
        </p:nvSpPr>
        <p:spPr>
          <a:xfrm>
            <a:off x="764795" y="6027935"/>
            <a:ext cx="4629325" cy="6916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B5246-F7A3-416F-9620-ED8EE477646D}"/>
              </a:ext>
            </a:extLst>
          </p:cNvPr>
          <p:cNvSpPr txBox="1"/>
          <p:nvPr/>
        </p:nvSpPr>
        <p:spPr>
          <a:xfrm>
            <a:off x="555533" y="5996442"/>
            <a:ext cx="1730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1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CDE9D9-B1CE-4661-BFFB-57A0A599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4" name="표 23">
            <a:extLst>
              <a:ext uri="{FF2B5EF4-FFF2-40B4-BE49-F238E27FC236}">
                <a16:creationId xmlns:a16="http://schemas.microsoft.com/office/drawing/2014/main" id="{520763D3-B0E6-4838-A7A7-A8B7495F6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140163"/>
              </p:ext>
            </p:extLst>
          </p:nvPr>
        </p:nvGraphicFramePr>
        <p:xfrm>
          <a:off x="6300132" y="604224"/>
          <a:ext cx="576355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'</a:t>
                      </a:r>
                      <a:r>
                        <a:rPr lang="ko-KR" altLang="en-US" dirty="0"/>
                        <a:t>판타지</a:t>
                      </a:r>
                      <a:r>
                        <a:rPr lang="en-US" altLang="ko-KR" dirty="0"/>
                        <a:t>’ – ＇</a:t>
                      </a:r>
                      <a:r>
                        <a:rPr lang="ko-KR" altLang="en-US" dirty="0" err="1"/>
                        <a:t>웹소설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반복된 형태의 내용 말고는 없음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3236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AA4C6C-0694-49B9-8B5C-4351BF6E1076}"/>
              </a:ext>
            </a:extLst>
          </p:cNvPr>
          <p:cNvSpPr txBox="1"/>
          <p:nvPr/>
        </p:nvSpPr>
        <p:spPr>
          <a:xfrm>
            <a:off x="6300132" y="3489821"/>
            <a:ext cx="5408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특이사항 </a:t>
            </a:r>
            <a:r>
              <a:rPr lang="ko-KR" altLang="en-US" sz="1600" b="1" dirty="0"/>
              <a:t>이나 </a:t>
            </a:r>
            <a:r>
              <a:rPr lang="ko-KR" altLang="en-US" sz="1600" b="1" dirty="0">
                <a:solidFill>
                  <a:srgbClr val="FF0000"/>
                </a:solidFill>
              </a:rPr>
              <a:t>새로 나온 형태의 칸이 </a:t>
            </a:r>
            <a:r>
              <a:rPr lang="ko-KR" altLang="en-US" sz="1600" b="1" dirty="0"/>
              <a:t>없다면 분석 생략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7291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2E136F-9B6C-4FC1-B30A-8A943A5C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2" y="0"/>
            <a:ext cx="5854018" cy="6858000"/>
          </a:xfrm>
          <a:prstGeom prst="rect">
            <a:avLst/>
          </a:prstGeom>
        </p:spPr>
      </p:pic>
      <p:graphicFrame>
        <p:nvGraphicFramePr>
          <p:cNvPr id="4" name="표 23">
            <a:extLst>
              <a:ext uri="{FF2B5EF4-FFF2-40B4-BE49-F238E27FC236}">
                <a16:creationId xmlns:a16="http://schemas.microsoft.com/office/drawing/2014/main" id="{EE2C7F15-D984-4DAD-88DA-C501CA799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41640"/>
              </p:ext>
            </p:extLst>
          </p:nvPr>
        </p:nvGraphicFramePr>
        <p:xfrm>
          <a:off x="6300132" y="604224"/>
          <a:ext cx="576355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＇</a:t>
                      </a:r>
                      <a:r>
                        <a:rPr lang="ko-KR" altLang="en-US" dirty="0"/>
                        <a:t>만화</a:t>
                      </a:r>
                      <a:r>
                        <a:rPr lang="en-US" altLang="ko-KR" dirty="0"/>
                        <a:t>’ – ＇</a:t>
                      </a:r>
                      <a:r>
                        <a:rPr lang="ko-KR" altLang="en-US" dirty="0"/>
                        <a:t>웹툰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해당 카테고리의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/>
                        <a:t>웹툰</a:t>
                      </a:r>
                      <a:r>
                        <a:rPr lang="en-US" altLang="ko-KR" sz="1400" dirty="0"/>
                        <a:t>' </a:t>
                      </a:r>
                      <a:r>
                        <a:rPr lang="ko-KR" altLang="en-US" sz="1400" dirty="0"/>
                        <a:t>혹은 </a:t>
                      </a:r>
                      <a:r>
                        <a:rPr lang="en-US" altLang="ko-KR" sz="1400" dirty="0"/>
                        <a:t>‘e</a:t>
                      </a:r>
                      <a:r>
                        <a:rPr lang="ko-KR" altLang="en-US" sz="1400" dirty="0"/>
                        <a:t>북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페이지임을 나타냄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 누르면 카테고리의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/>
                        <a:t>웹툰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혹은 </a:t>
                      </a:r>
                      <a:r>
                        <a:rPr lang="en-US" altLang="ko-KR" sz="1400" dirty="0"/>
                        <a:t>‘e</a:t>
                      </a:r>
                      <a:r>
                        <a:rPr lang="ko-KR" altLang="en-US" sz="1400" dirty="0"/>
                        <a:t>북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페이지로 이동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323626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해당하는 페이지로 이동하는 것은 같음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 err="1"/>
                        <a:t>로그인된</a:t>
                      </a:r>
                      <a:r>
                        <a:rPr lang="ko-KR" altLang="en-US" sz="1400" dirty="0"/>
                        <a:t> 상태에서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최초 </a:t>
                      </a:r>
                      <a:r>
                        <a:rPr lang="en-US" altLang="ko-KR" sz="1400" dirty="0"/>
                        <a:t>- 19</a:t>
                      </a:r>
                      <a:r>
                        <a:rPr lang="ko-KR" altLang="en-US" sz="1400" dirty="0"/>
                        <a:t>세 이상의 성인인지 확인하는 페이지로 이동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한번 인증하면 </a:t>
                      </a:r>
                      <a:r>
                        <a:rPr lang="ko-KR" altLang="en-US" sz="1400" dirty="0" err="1"/>
                        <a:t>안해도</a:t>
                      </a:r>
                      <a:r>
                        <a:rPr lang="ko-KR" altLang="en-US" sz="1400" dirty="0"/>
                        <a:t> 되는듯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7220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제목이 아닌 글과 그림이 있는 부분을 누르면 광고 페이지로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화살표가 있는데 해당 방향으로 칸이 없다면 누를 수 없음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80253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반복된 형태의 내용 말고는 없음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8289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EC3A2E9-1BD2-483B-B97A-1D184DBEADC9}"/>
              </a:ext>
            </a:extLst>
          </p:cNvPr>
          <p:cNvSpPr/>
          <p:nvPr/>
        </p:nvSpPr>
        <p:spPr>
          <a:xfrm>
            <a:off x="2692866" y="243281"/>
            <a:ext cx="721453" cy="184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71B1-DF08-4D18-8B6C-EF2252306719}"/>
              </a:ext>
            </a:extLst>
          </p:cNvPr>
          <p:cNvSpPr txBox="1"/>
          <p:nvPr/>
        </p:nvSpPr>
        <p:spPr>
          <a:xfrm>
            <a:off x="2483605" y="21178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16B836-A587-4DDE-9EE4-1838D40247FD}"/>
              </a:ext>
            </a:extLst>
          </p:cNvPr>
          <p:cNvSpPr/>
          <p:nvPr/>
        </p:nvSpPr>
        <p:spPr>
          <a:xfrm>
            <a:off x="806740" y="5737546"/>
            <a:ext cx="4629325" cy="9820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4C42B-AAB0-4E9F-AF9E-9DE9F444FA88}"/>
              </a:ext>
            </a:extLst>
          </p:cNvPr>
          <p:cNvSpPr txBox="1"/>
          <p:nvPr/>
        </p:nvSpPr>
        <p:spPr>
          <a:xfrm>
            <a:off x="597478" y="5706053"/>
            <a:ext cx="1730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45D2D-CA3E-48D7-95A6-186FB363F6D9}"/>
              </a:ext>
            </a:extLst>
          </p:cNvPr>
          <p:cNvSpPr/>
          <p:nvPr/>
        </p:nvSpPr>
        <p:spPr>
          <a:xfrm>
            <a:off x="3657600" y="1812022"/>
            <a:ext cx="369116" cy="3201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AABE9-137C-442F-B7D2-9929A493987A}"/>
              </a:ext>
            </a:extLst>
          </p:cNvPr>
          <p:cNvSpPr txBox="1"/>
          <p:nvPr/>
        </p:nvSpPr>
        <p:spPr>
          <a:xfrm>
            <a:off x="3396677" y="1916151"/>
            <a:ext cx="137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24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F3161-B518-44DF-A5D2-261A01BB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31" y="487578"/>
            <a:ext cx="10259737" cy="304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E806B75-0B19-448A-A76F-DA727ADEE04B}"/>
                  </a:ext>
                </a:extLst>
              </p14:cNvPr>
              <p14:cNvContentPartPr/>
              <p14:nvPr/>
            </p14:nvContentPartPr>
            <p14:xfrm>
              <a:off x="192461" y="1903878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E806B75-0B19-448A-A76F-DA727ADEE0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21" y="18952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356E44D-7ACE-4BB1-9F9B-E820F7CCBB28}"/>
              </a:ext>
            </a:extLst>
          </p:cNvPr>
          <p:cNvSpPr/>
          <p:nvPr/>
        </p:nvSpPr>
        <p:spPr>
          <a:xfrm>
            <a:off x="1879134" y="1518407"/>
            <a:ext cx="8128000" cy="2017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671C8-AAE0-4484-913D-7DF3E8B6BECB}"/>
              </a:ext>
            </a:extLst>
          </p:cNvPr>
          <p:cNvSpPr txBox="1"/>
          <p:nvPr/>
        </p:nvSpPr>
        <p:spPr>
          <a:xfrm>
            <a:off x="1105824" y="12129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푸터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F8C77D8-59F2-46D5-83A4-FD3A9BC7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43171"/>
              </p:ext>
            </p:extLst>
          </p:nvPr>
        </p:nvGraphicFramePr>
        <p:xfrm>
          <a:off x="1602296" y="3895847"/>
          <a:ext cx="8404837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383">
                  <a:extLst>
                    <a:ext uri="{9D8B030D-6E8A-4147-A177-3AD203B41FA5}">
                      <a16:colId xmlns:a16="http://schemas.microsoft.com/office/drawing/2014/main" val="2726577508"/>
                    </a:ext>
                  </a:extLst>
                </a:gridCol>
                <a:gridCol w="6283454">
                  <a:extLst>
                    <a:ext uri="{9D8B030D-6E8A-4147-A177-3AD203B41FA5}">
                      <a16:colId xmlns:a16="http://schemas.microsoft.com/office/drawing/2014/main" val="2601060122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55466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푸터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모든 페이지에서 페이지 하단에 보이는 부분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0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81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F3161-B518-44DF-A5D2-261A01BB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31" y="487578"/>
            <a:ext cx="10259737" cy="3048000"/>
          </a:xfrm>
          <a:prstGeom prst="rect">
            <a:avLst/>
          </a:prstGeom>
        </p:spPr>
      </p:pic>
      <p:graphicFrame>
        <p:nvGraphicFramePr>
          <p:cNvPr id="63" name="표 23">
            <a:extLst>
              <a:ext uri="{FF2B5EF4-FFF2-40B4-BE49-F238E27FC236}">
                <a16:creationId xmlns:a16="http://schemas.microsoft.com/office/drawing/2014/main" id="{858416A9-9171-4F7F-A2EF-1F4CF01B6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89436"/>
              </p:ext>
            </p:extLst>
          </p:nvPr>
        </p:nvGraphicFramePr>
        <p:xfrm>
          <a:off x="1530981" y="3841038"/>
          <a:ext cx="81280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129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7209871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3522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푸터</a:t>
                      </a:r>
                      <a:r>
                        <a:rPr lang="ko-KR" altLang="en-US" dirty="0"/>
                        <a:t> 부분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항상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누르면 새 탭에서 해당 페이지가 나타남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하늘색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해당 페이지로 이동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리디캐쉬</a:t>
                      </a:r>
                      <a:r>
                        <a:rPr lang="ko-KR" altLang="en-US" sz="1600" dirty="0"/>
                        <a:t> 충전은 로그인 상태가 아니면 로그인 페이지로 이동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빨간색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메일 관련된 앱이 실행되면서 발송지가 정해지며 메일을 쓰게 함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961952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안보이던 해당 정보가 보이게 함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255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E806B75-0B19-448A-A76F-DA727ADEE04B}"/>
                  </a:ext>
                </a:extLst>
              </p14:cNvPr>
              <p14:cNvContentPartPr/>
              <p14:nvPr/>
            </p14:nvContentPartPr>
            <p14:xfrm>
              <a:off x="192461" y="1903878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E806B75-0B19-448A-A76F-DA727ADEE0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21" y="18952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F2B2E29-5328-4212-8008-B63A4423D49C}"/>
                  </a:ext>
                </a:extLst>
              </p14:cNvPr>
              <p14:cNvContentPartPr/>
              <p14:nvPr/>
            </p14:nvContentPartPr>
            <p14:xfrm>
              <a:off x="5586701" y="2432358"/>
              <a:ext cx="59004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F2B2E29-5328-4212-8008-B63A4423D4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9061" y="2414718"/>
                <a:ext cx="625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1A9D53B-4431-4B2A-986B-8AECE642640E}"/>
                  </a:ext>
                </a:extLst>
              </p14:cNvPr>
              <p14:cNvContentPartPr/>
              <p14:nvPr/>
            </p14:nvContentPartPr>
            <p14:xfrm>
              <a:off x="4563221" y="1862118"/>
              <a:ext cx="54468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1A9D53B-4431-4B2A-986B-8AECE64264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5581" y="1844118"/>
                <a:ext cx="58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04D9B02-A6AC-4030-953A-EC2FB9C1E092}"/>
                  </a:ext>
                </a:extLst>
              </p14:cNvPr>
              <p14:cNvContentPartPr/>
              <p14:nvPr/>
            </p14:nvContentPartPr>
            <p14:xfrm>
              <a:off x="4571501" y="2138958"/>
              <a:ext cx="357120" cy="9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04D9B02-A6AC-4030-953A-EC2FB9C1E0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3861" y="2120958"/>
                <a:ext cx="392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664F920-E691-46BD-B785-DCD9FE3A0E23}"/>
                  </a:ext>
                </a:extLst>
              </p14:cNvPr>
              <p14:cNvContentPartPr/>
              <p14:nvPr/>
            </p14:nvContentPartPr>
            <p14:xfrm>
              <a:off x="4538381" y="2398878"/>
              <a:ext cx="579960" cy="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664F920-E691-46BD-B785-DCD9FE3A0E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20381" y="2380878"/>
                <a:ext cx="615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0FE1EA4-88C0-42F2-81A4-F15420D9B4AA}"/>
                  </a:ext>
                </a:extLst>
              </p14:cNvPr>
              <p14:cNvContentPartPr/>
              <p14:nvPr/>
            </p14:nvContentPartPr>
            <p14:xfrm>
              <a:off x="4563221" y="2658798"/>
              <a:ext cx="56448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0FE1EA4-88C0-42F2-81A4-F15420D9B4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5581" y="2641158"/>
                <a:ext cx="600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179FFD4-C225-4255-8FD4-FF90F264CEB6}"/>
                  </a:ext>
                </a:extLst>
              </p14:cNvPr>
              <p14:cNvContentPartPr/>
              <p14:nvPr/>
            </p14:nvContentPartPr>
            <p14:xfrm>
              <a:off x="2977781" y="1853478"/>
              <a:ext cx="1180800" cy="3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179FFD4-C225-4255-8FD4-FF90F264CE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9781" y="1835838"/>
                <a:ext cx="1216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3CC9B49-5D29-47CF-98AC-BD6549C301CC}"/>
                  </a:ext>
                </a:extLst>
              </p14:cNvPr>
              <p14:cNvContentPartPr/>
              <p14:nvPr/>
            </p14:nvContentPartPr>
            <p14:xfrm>
              <a:off x="5628821" y="1912518"/>
              <a:ext cx="61200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3CC9B49-5D29-47CF-98AC-BD6549C301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10821" y="1894518"/>
                <a:ext cx="647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7E4FC1A-57F3-4F02-BAF2-ECC416030B85}"/>
                  </a:ext>
                </a:extLst>
              </p14:cNvPr>
              <p14:cNvContentPartPr/>
              <p14:nvPr/>
            </p14:nvContentPartPr>
            <p14:xfrm>
              <a:off x="5628821" y="2146518"/>
              <a:ext cx="384480" cy="180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7E4FC1A-57F3-4F02-BAF2-ECC416030B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10821" y="2128878"/>
                <a:ext cx="420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0D01ED4-3359-4A45-AA3F-03AA7FD10A7B}"/>
                  </a:ext>
                </a:extLst>
              </p14:cNvPr>
              <p14:cNvContentPartPr/>
              <p14:nvPr/>
            </p14:nvContentPartPr>
            <p14:xfrm>
              <a:off x="5611901" y="2667438"/>
              <a:ext cx="628560" cy="3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0D01ED4-3359-4A45-AA3F-03AA7FD10A7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93901" y="2649438"/>
                <a:ext cx="664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A9DE2654-C00B-43C9-B36D-06064CE4D36B}"/>
                  </a:ext>
                </a:extLst>
              </p14:cNvPr>
              <p14:cNvContentPartPr/>
              <p14:nvPr/>
            </p14:nvContentPartPr>
            <p14:xfrm>
              <a:off x="6794861" y="1877598"/>
              <a:ext cx="394200" cy="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A9DE2654-C00B-43C9-B36D-06064CE4D36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76861" y="1859958"/>
                <a:ext cx="4298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F85B32D-FD47-4665-8132-85A65FC6BB43}"/>
                  </a:ext>
                </a:extLst>
              </p14:cNvPr>
              <p14:cNvContentPartPr/>
              <p14:nvPr/>
            </p14:nvContentPartPr>
            <p14:xfrm>
              <a:off x="6819701" y="2130678"/>
              <a:ext cx="393480" cy="3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F85B32D-FD47-4665-8132-85A65FC6BB4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02061" y="2112678"/>
                <a:ext cx="429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8F8B42C8-07C7-4C72-90DC-D597FA458A6B}"/>
                  </a:ext>
                </a:extLst>
              </p14:cNvPr>
              <p14:cNvContentPartPr/>
              <p14:nvPr/>
            </p14:nvContentPartPr>
            <p14:xfrm>
              <a:off x="7726181" y="1869678"/>
              <a:ext cx="440640" cy="9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8F8B42C8-07C7-4C72-90DC-D597FA458A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08181" y="1852038"/>
                <a:ext cx="4762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6D756BA2-7275-4988-8145-42D27044469C}"/>
                  </a:ext>
                </a:extLst>
              </p14:cNvPr>
              <p14:cNvContentPartPr/>
              <p14:nvPr/>
            </p14:nvContentPartPr>
            <p14:xfrm>
              <a:off x="7759661" y="2155518"/>
              <a:ext cx="439200" cy="3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6D756BA2-7275-4988-8145-42D270444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41661" y="2137878"/>
                <a:ext cx="474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8E891EC7-5D42-4F43-B049-925458B59E16}"/>
                  </a:ext>
                </a:extLst>
              </p14:cNvPr>
              <p14:cNvContentPartPr/>
              <p14:nvPr/>
            </p14:nvContentPartPr>
            <p14:xfrm>
              <a:off x="2977781" y="3212838"/>
              <a:ext cx="713160" cy="1764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8E891EC7-5D42-4F43-B049-925458B59E1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59781" y="3194838"/>
                <a:ext cx="748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A412D6FD-A2AA-4D4D-8CA1-78D8C141DAAF}"/>
                  </a:ext>
                </a:extLst>
              </p14:cNvPr>
              <p14:cNvContentPartPr/>
              <p14:nvPr/>
            </p14:nvContentPartPr>
            <p14:xfrm>
              <a:off x="3707501" y="3463038"/>
              <a:ext cx="2088360" cy="1908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A412D6FD-A2AA-4D4D-8CA1-78D8C141DAA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89861" y="3445398"/>
                <a:ext cx="212400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27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6CB116-DE2D-414F-B01A-440E6033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51"/>
          <a:stretch/>
        </p:blipFill>
        <p:spPr>
          <a:xfrm>
            <a:off x="721453" y="325879"/>
            <a:ext cx="9932565" cy="24005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516370-E1A4-4A51-B6DD-B31502EF3A94}"/>
              </a:ext>
            </a:extLst>
          </p:cNvPr>
          <p:cNvSpPr/>
          <p:nvPr/>
        </p:nvSpPr>
        <p:spPr>
          <a:xfrm>
            <a:off x="2449585" y="453111"/>
            <a:ext cx="941772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C51E0E-F4BC-4EA5-BA39-52BC66938011}"/>
              </a:ext>
            </a:extLst>
          </p:cNvPr>
          <p:cNvSpPr/>
          <p:nvPr/>
        </p:nvSpPr>
        <p:spPr>
          <a:xfrm>
            <a:off x="4274333" y="369117"/>
            <a:ext cx="2294247" cy="436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E0D7EA-0829-421B-B2BD-19268AEBE22B}"/>
              </a:ext>
            </a:extLst>
          </p:cNvPr>
          <p:cNvSpPr/>
          <p:nvPr/>
        </p:nvSpPr>
        <p:spPr>
          <a:xfrm>
            <a:off x="2449584" y="939568"/>
            <a:ext cx="587231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DDDE32-BBC1-46ED-9AFC-AD98FF1C37DA}"/>
              </a:ext>
            </a:extLst>
          </p:cNvPr>
          <p:cNvSpPr/>
          <p:nvPr/>
        </p:nvSpPr>
        <p:spPr>
          <a:xfrm>
            <a:off x="3214380" y="939567"/>
            <a:ext cx="587231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C5B60-FE65-40F1-A09C-6E902D2564BC}"/>
              </a:ext>
            </a:extLst>
          </p:cNvPr>
          <p:cNvSpPr/>
          <p:nvPr/>
        </p:nvSpPr>
        <p:spPr>
          <a:xfrm>
            <a:off x="4037899" y="939567"/>
            <a:ext cx="587231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132D16-500B-42FD-9679-584935BBC165}"/>
              </a:ext>
            </a:extLst>
          </p:cNvPr>
          <p:cNvSpPr/>
          <p:nvPr/>
        </p:nvSpPr>
        <p:spPr>
          <a:xfrm>
            <a:off x="4925733" y="939567"/>
            <a:ext cx="669724" cy="20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23C0E8-7EA9-4AFE-9B1A-1AD7D21565E6}"/>
              </a:ext>
            </a:extLst>
          </p:cNvPr>
          <p:cNvSpPr/>
          <p:nvPr/>
        </p:nvSpPr>
        <p:spPr>
          <a:xfrm>
            <a:off x="7885650" y="453112"/>
            <a:ext cx="511729" cy="28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7E639A-470F-416C-A04B-12A6DFEA3702}"/>
              </a:ext>
            </a:extLst>
          </p:cNvPr>
          <p:cNvSpPr/>
          <p:nvPr/>
        </p:nvSpPr>
        <p:spPr>
          <a:xfrm>
            <a:off x="8397379" y="453112"/>
            <a:ext cx="511729" cy="28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20F95-E137-4274-A19E-22F653B62DD7}"/>
              </a:ext>
            </a:extLst>
          </p:cNvPr>
          <p:cNvSpPr txBox="1"/>
          <p:nvPr/>
        </p:nvSpPr>
        <p:spPr>
          <a:xfrm>
            <a:off x="2214106" y="32587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D19E7-4074-4E4F-BD86-99ABA4E74538}"/>
              </a:ext>
            </a:extLst>
          </p:cNvPr>
          <p:cNvSpPr txBox="1"/>
          <p:nvPr/>
        </p:nvSpPr>
        <p:spPr>
          <a:xfrm>
            <a:off x="4052613" y="234895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45CE-3504-4A70-A47B-CAE3F9C8A956}"/>
              </a:ext>
            </a:extLst>
          </p:cNvPr>
          <p:cNvSpPr txBox="1"/>
          <p:nvPr/>
        </p:nvSpPr>
        <p:spPr>
          <a:xfrm>
            <a:off x="7669742" y="27559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4560D-C504-4140-B667-CC0C938B6C99}"/>
              </a:ext>
            </a:extLst>
          </p:cNvPr>
          <p:cNvSpPr txBox="1"/>
          <p:nvPr/>
        </p:nvSpPr>
        <p:spPr>
          <a:xfrm>
            <a:off x="8349473" y="266385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E2E34-7CFC-4E89-AFEE-2523B200C2F6}"/>
              </a:ext>
            </a:extLst>
          </p:cNvPr>
          <p:cNvSpPr txBox="1"/>
          <p:nvPr/>
        </p:nvSpPr>
        <p:spPr>
          <a:xfrm>
            <a:off x="2196627" y="81308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D0B4A-0E85-4E33-BDDE-7B1EC7F1D159}"/>
              </a:ext>
            </a:extLst>
          </p:cNvPr>
          <p:cNvSpPr txBox="1"/>
          <p:nvPr/>
        </p:nvSpPr>
        <p:spPr>
          <a:xfrm>
            <a:off x="2990675" y="79772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7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CFC66-BA4A-45B8-9DA7-BB587ACE572D}"/>
              </a:ext>
            </a:extLst>
          </p:cNvPr>
          <p:cNvSpPr txBox="1"/>
          <p:nvPr/>
        </p:nvSpPr>
        <p:spPr>
          <a:xfrm>
            <a:off x="3806614" y="79772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8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3A0E0-9047-4DD0-BA4B-2FC251D084FE}"/>
              </a:ext>
            </a:extLst>
          </p:cNvPr>
          <p:cNvSpPr txBox="1"/>
          <p:nvPr/>
        </p:nvSpPr>
        <p:spPr>
          <a:xfrm>
            <a:off x="4671269" y="805345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9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1A6FF6F8-8CB4-46A2-A9F6-427905A76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18287"/>
              </p:ext>
            </p:extLst>
          </p:nvPr>
        </p:nvGraphicFramePr>
        <p:xfrm>
          <a:off x="1531457" y="2927758"/>
          <a:ext cx="81280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129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7209871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헤더 부분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항상 있음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670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내용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리디북스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홈페이지로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리디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셀렉트</a:t>
                      </a:r>
                      <a:r>
                        <a:rPr lang="ko-KR" altLang="en-US" sz="1400" dirty="0"/>
                        <a:t>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입력 내용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저자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출판사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관련한 책들을 찾는 페이지로 이동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돋보기 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최근 검색 내용 보여줌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상태면 캐시충전 칸으로 변함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회원가입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80903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상태면 내 서재 칸으로 변함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로그인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9207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리디북스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홈페이지로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183544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페이지로 이동</a:t>
                      </a:r>
                      <a:r>
                        <a:rPr lang="en-US" altLang="ko-KR" sz="1400" dirty="0"/>
                        <a:t> / </a:t>
                      </a:r>
                      <a:r>
                        <a:rPr lang="ko-KR" altLang="en-US" sz="1400" dirty="0"/>
                        <a:t>로그인상태가 아니면 로그인 화면으로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9881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카트 페이지로 이동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로그인 상태가 아니면 로그인 화면으로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85326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마이리디</a:t>
                      </a:r>
                      <a:r>
                        <a:rPr lang="ko-KR" altLang="en-US" sz="1400" dirty="0"/>
                        <a:t> 페이지로 이동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로그인 상태가 아니면 로그인 화면으로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243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C10CE1F-EE54-41ED-88BC-17E2D6EC95C6}"/>
              </a:ext>
            </a:extLst>
          </p:cNvPr>
          <p:cNvSpPr txBox="1"/>
          <p:nvPr/>
        </p:nvSpPr>
        <p:spPr>
          <a:xfrm>
            <a:off x="6308521" y="880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458A43-42E2-4B40-ABD4-823399EEA93B}"/>
              </a:ext>
            </a:extLst>
          </p:cNvPr>
          <p:cNvSpPr/>
          <p:nvPr/>
        </p:nvSpPr>
        <p:spPr>
          <a:xfrm>
            <a:off x="3492980" y="453111"/>
            <a:ext cx="679731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A03BA-DF0D-4276-915B-744209FB4F91}"/>
              </a:ext>
            </a:extLst>
          </p:cNvPr>
          <p:cNvSpPr txBox="1"/>
          <p:nvPr/>
        </p:nvSpPr>
        <p:spPr>
          <a:xfrm>
            <a:off x="3315268" y="234895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4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0E2BFB-B669-4913-B20E-618D8FD2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1" y="0"/>
            <a:ext cx="5439227" cy="3428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D181E4-405B-4287-B8DC-9AEBABEB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47" y="3429000"/>
            <a:ext cx="5608352" cy="3428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73CE2-D2C8-41D5-B43D-C9E3DBC5BAAA}"/>
              </a:ext>
            </a:extLst>
          </p:cNvPr>
          <p:cNvSpPr txBox="1"/>
          <p:nvPr/>
        </p:nvSpPr>
        <p:spPr>
          <a:xfrm>
            <a:off x="6218890" y="755010"/>
            <a:ext cx="60837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1(=6)</a:t>
            </a:r>
            <a:r>
              <a:rPr lang="ko-KR" altLang="en-US" sz="1600" b="1" dirty="0">
                <a:solidFill>
                  <a:srgbClr val="FF0000"/>
                </a:solidFill>
              </a:rPr>
              <a:t>의 특이사항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홈 페이지 버튼 공통사항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/>
              <a:t>홈화면으로 이동되는데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전에 보던 카테고리의 홈페이지로 이동된다</a:t>
            </a:r>
            <a:r>
              <a:rPr lang="en-US" altLang="ko-KR" sz="1600" dirty="0"/>
              <a:t>.(</a:t>
            </a:r>
            <a:r>
              <a:rPr lang="ko-KR" altLang="en-US" sz="1600" dirty="0"/>
              <a:t>홈 버튼도 동일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Ex) </a:t>
            </a:r>
            <a:r>
              <a:rPr lang="ko-KR" altLang="en-US" sz="1600" dirty="0"/>
              <a:t>로맨스 카테고리를 눌러서 책을 눌러 상세페이지로 들어가면</a:t>
            </a:r>
            <a:endParaRPr lang="en-US" altLang="ko-KR" sz="1600" dirty="0"/>
          </a:p>
          <a:p>
            <a:r>
              <a:rPr lang="en-US" altLang="ko-KR" sz="1600" dirty="0"/>
              <a:t>     1</a:t>
            </a:r>
            <a:r>
              <a:rPr lang="ko-KR" altLang="en-US" sz="1600" dirty="0"/>
              <a:t>번이나 홈 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로맨스 홈페이지로 이동됨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검색해서 찾은 책의 상세 페이지에서 누르면 전에 보던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홈페이지가 로맨스 홈페이지면 로맨스 홈페이지로 이동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 e</a:t>
            </a:r>
            <a:r>
              <a:rPr lang="ko-KR" altLang="en-US" sz="1600" dirty="0"/>
              <a:t>북인지 웹소설인지도 </a:t>
            </a:r>
            <a:r>
              <a:rPr lang="ko-KR" altLang="en-US" sz="1600" dirty="0" err="1"/>
              <a:t>적용되서</a:t>
            </a:r>
            <a:r>
              <a:rPr lang="ko-KR" altLang="en-US" sz="1600" dirty="0"/>
              <a:t> 이동됨</a:t>
            </a:r>
          </a:p>
        </p:txBody>
      </p:sp>
    </p:spTree>
    <p:extLst>
      <p:ext uri="{BB962C8B-B14F-4D97-AF65-F5344CB8AC3E}">
        <p14:creationId xmlns:p14="http://schemas.microsoft.com/office/powerpoint/2010/main" val="109631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B47E05-3928-42ED-A943-60230551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69" y="0"/>
            <a:ext cx="53679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E4A88-C628-4301-AAF3-00FCF8C5759E}"/>
              </a:ext>
            </a:extLst>
          </p:cNvPr>
          <p:cNvSpPr txBox="1"/>
          <p:nvPr/>
        </p:nvSpPr>
        <p:spPr>
          <a:xfrm>
            <a:off x="6218890" y="755010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</a:p>
          <a:p>
            <a:r>
              <a:rPr lang="ko-KR" altLang="en-US" sz="1600" dirty="0" err="1"/>
              <a:t>리디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셀렉트</a:t>
            </a:r>
            <a:r>
              <a:rPr lang="ko-KR" altLang="en-US" sz="1600" dirty="0"/>
              <a:t> 화면으로 이동된다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911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B7565F-5B3E-4BE5-BCCB-034D0BF6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0"/>
            <a:ext cx="57184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772CB-36D5-4231-98BA-30BA60C88C93}"/>
              </a:ext>
            </a:extLst>
          </p:cNvPr>
          <p:cNvSpPr txBox="1"/>
          <p:nvPr/>
        </p:nvSpPr>
        <p:spPr>
          <a:xfrm>
            <a:off x="6571228" y="679509"/>
            <a:ext cx="4033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</a:p>
          <a:p>
            <a:r>
              <a:rPr lang="ko-KR" altLang="en-US" sz="1600" dirty="0"/>
              <a:t>찾을 내용을 입력하면 그에 연관된 책들을</a:t>
            </a:r>
            <a:endParaRPr lang="en-US" altLang="ko-KR" sz="1600" dirty="0"/>
          </a:p>
          <a:p>
            <a:r>
              <a:rPr lang="ko-KR" altLang="en-US" sz="1600" dirty="0"/>
              <a:t>찾는 페이지로 이동한다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B8979-D8B2-404D-BF7B-65C5C2BD72A9}"/>
              </a:ext>
            </a:extLst>
          </p:cNvPr>
          <p:cNvSpPr/>
          <p:nvPr/>
        </p:nvSpPr>
        <p:spPr>
          <a:xfrm>
            <a:off x="4639111" y="896232"/>
            <a:ext cx="941772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A106D-4619-469A-AE99-B4F060418744}"/>
              </a:ext>
            </a:extLst>
          </p:cNvPr>
          <p:cNvSpPr txBox="1"/>
          <p:nvPr/>
        </p:nvSpPr>
        <p:spPr>
          <a:xfrm>
            <a:off x="4403632" y="76900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2E7A52-AF5F-4890-A73E-E718F88CF486}"/>
              </a:ext>
            </a:extLst>
          </p:cNvPr>
          <p:cNvSpPr/>
          <p:nvPr/>
        </p:nvSpPr>
        <p:spPr>
          <a:xfrm>
            <a:off x="1199625" y="1185474"/>
            <a:ext cx="1870746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EF1AC-193F-42D0-9B2F-B3005FDF265E}"/>
              </a:ext>
            </a:extLst>
          </p:cNvPr>
          <p:cNvSpPr txBox="1"/>
          <p:nvPr/>
        </p:nvSpPr>
        <p:spPr>
          <a:xfrm>
            <a:off x="964146" y="1058242"/>
            <a:ext cx="53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8D2029-4BFA-4576-A8A5-52AF5B8B4F39}"/>
              </a:ext>
            </a:extLst>
          </p:cNvPr>
          <p:cNvSpPr/>
          <p:nvPr/>
        </p:nvSpPr>
        <p:spPr>
          <a:xfrm>
            <a:off x="1064812" y="1631536"/>
            <a:ext cx="941772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D71B8-D7C5-44B5-A236-455BF8E4EBAC}"/>
              </a:ext>
            </a:extLst>
          </p:cNvPr>
          <p:cNvSpPr txBox="1"/>
          <p:nvPr/>
        </p:nvSpPr>
        <p:spPr>
          <a:xfrm>
            <a:off x="829333" y="150430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C6AEC4-36E6-4137-982B-5A7397CD66D5}"/>
              </a:ext>
            </a:extLst>
          </p:cNvPr>
          <p:cNvSpPr/>
          <p:nvPr/>
        </p:nvSpPr>
        <p:spPr>
          <a:xfrm>
            <a:off x="1064811" y="2038698"/>
            <a:ext cx="4228641" cy="104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19510-17EE-48FC-8CB5-3BF49FA14342}"/>
              </a:ext>
            </a:extLst>
          </p:cNvPr>
          <p:cNvSpPr txBox="1"/>
          <p:nvPr/>
        </p:nvSpPr>
        <p:spPr>
          <a:xfrm>
            <a:off x="829332" y="1911466"/>
            <a:ext cx="1210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3" name="표 23">
            <a:extLst>
              <a:ext uri="{FF2B5EF4-FFF2-40B4-BE49-F238E27FC236}">
                <a16:creationId xmlns:a16="http://schemas.microsoft.com/office/drawing/2014/main" id="{5CEB3587-5676-4257-AA29-A7A52C9D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06655"/>
              </p:ext>
            </p:extLst>
          </p:nvPr>
        </p:nvGraphicFramePr>
        <p:xfrm>
          <a:off x="6428450" y="1851170"/>
          <a:ext cx="576355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성인용 책을 제외한 책들을 보여주게 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찾은 책들이 포함된 카테고리들이 보여진다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찾은 책들을 정렬할 기준을 정한다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찾은 책의 정보를 보여준다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45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B6FFB8-4DD2-4C3D-9D0C-5C16B706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93508"/>
            <a:ext cx="5972175" cy="5686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5490A-9C9F-47CF-8D0A-F7403CAB8C7F}"/>
              </a:ext>
            </a:extLst>
          </p:cNvPr>
          <p:cNvSpPr txBox="1"/>
          <p:nvPr/>
        </p:nvSpPr>
        <p:spPr>
          <a:xfrm>
            <a:off x="6218890" y="755010"/>
            <a:ext cx="4515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 </a:t>
            </a:r>
            <a:r>
              <a:rPr lang="ko-KR" altLang="en-US" sz="1600" dirty="0"/>
              <a:t>회원가입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상태가 </a:t>
            </a:r>
            <a:r>
              <a:rPr lang="ko-KR" altLang="en-US" sz="1600" dirty="0" err="1"/>
              <a:t>아닐때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  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어떤 회원가입을 할지 결정하는 페이지로 이동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1326DD"/>
                </a:solidFill>
              </a:rPr>
              <a:t>헤더 안보임</a:t>
            </a:r>
          </a:p>
        </p:txBody>
      </p:sp>
      <p:graphicFrame>
        <p:nvGraphicFramePr>
          <p:cNvPr id="6" name="표 23">
            <a:extLst>
              <a:ext uri="{FF2B5EF4-FFF2-40B4-BE49-F238E27FC236}">
                <a16:creationId xmlns:a16="http://schemas.microsoft.com/office/drawing/2014/main" id="{6B081FF4-4FFC-418C-8AC3-1B5D7629D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17903"/>
              </p:ext>
            </p:extLst>
          </p:nvPr>
        </p:nvGraphicFramePr>
        <p:xfrm>
          <a:off x="6304625" y="2597790"/>
          <a:ext cx="576355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홈페이지로 이동함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 회원가입 페이지로 이동함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 페이지로 이동함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세 미만 회원가입 페이지로 이동함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00C4600-71A7-4920-A68B-40438E9B4726}"/>
              </a:ext>
            </a:extLst>
          </p:cNvPr>
          <p:cNvSpPr/>
          <p:nvPr/>
        </p:nvSpPr>
        <p:spPr>
          <a:xfrm>
            <a:off x="2877423" y="535506"/>
            <a:ext cx="941772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AC29D-1994-4D89-9E3E-663D69E2D3BB}"/>
              </a:ext>
            </a:extLst>
          </p:cNvPr>
          <p:cNvSpPr txBox="1"/>
          <p:nvPr/>
        </p:nvSpPr>
        <p:spPr>
          <a:xfrm>
            <a:off x="2641944" y="40827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02C679-3C63-46FB-8F21-79AFDBB26100}"/>
              </a:ext>
            </a:extLst>
          </p:cNvPr>
          <p:cNvSpPr/>
          <p:nvPr/>
        </p:nvSpPr>
        <p:spPr>
          <a:xfrm>
            <a:off x="1696454" y="4370673"/>
            <a:ext cx="3538276" cy="520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D3F2B-5C9D-4AB6-914D-8499B6C183B1}"/>
              </a:ext>
            </a:extLst>
          </p:cNvPr>
          <p:cNvSpPr txBox="1"/>
          <p:nvPr/>
        </p:nvSpPr>
        <p:spPr>
          <a:xfrm>
            <a:off x="1460975" y="4243441"/>
            <a:ext cx="1012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80F29-652F-4026-9EA7-325F1995B48D}"/>
              </a:ext>
            </a:extLst>
          </p:cNvPr>
          <p:cNvSpPr/>
          <p:nvPr/>
        </p:nvSpPr>
        <p:spPr>
          <a:xfrm>
            <a:off x="1696454" y="5002634"/>
            <a:ext cx="3538276" cy="520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A2D6D-2045-4B91-8CEB-58759F5BB144}"/>
              </a:ext>
            </a:extLst>
          </p:cNvPr>
          <p:cNvSpPr txBox="1"/>
          <p:nvPr/>
        </p:nvSpPr>
        <p:spPr>
          <a:xfrm>
            <a:off x="1460975" y="4875402"/>
            <a:ext cx="1012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BF462-CD82-493C-AAD4-30E438A42353}"/>
              </a:ext>
            </a:extLst>
          </p:cNvPr>
          <p:cNvSpPr/>
          <p:nvPr/>
        </p:nvSpPr>
        <p:spPr>
          <a:xfrm>
            <a:off x="2742610" y="5638716"/>
            <a:ext cx="1284106" cy="28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3A444-23F2-47E1-962F-87C86D3C9885}"/>
              </a:ext>
            </a:extLst>
          </p:cNvPr>
          <p:cNvSpPr txBox="1"/>
          <p:nvPr/>
        </p:nvSpPr>
        <p:spPr>
          <a:xfrm>
            <a:off x="2507130" y="5511484"/>
            <a:ext cx="367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B6DB2-5912-4077-B884-53462A43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5" y="0"/>
            <a:ext cx="4962888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A804A-C9E7-49C7-85B8-DC6D84EB0686}"/>
              </a:ext>
            </a:extLst>
          </p:cNvPr>
          <p:cNvSpPr txBox="1"/>
          <p:nvPr/>
        </p:nvSpPr>
        <p:spPr>
          <a:xfrm>
            <a:off x="7150068" y="385895"/>
            <a:ext cx="46362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 </a:t>
            </a:r>
            <a:r>
              <a:rPr lang="ko-KR" altLang="en-US" sz="1600" dirty="0"/>
              <a:t>회원가입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상태가 </a:t>
            </a:r>
            <a:r>
              <a:rPr lang="ko-KR" altLang="en-US" sz="1600" dirty="0" err="1"/>
              <a:t>아닐때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회원가입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입력창에 알맞은 규칙들이 있어서 </a:t>
            </a:r>
            <a:endParaRPr lang="en-US" altLang="ko-KR" sz="1600" dirty="0"/>
          </a:p>
          <a:p>
            <a:r>
              <a:rPr lang="ko-KR" altLang="en-US" sz="1600" dirty="0"/>
              <a:t>입력 창을 누르면 규칙들이 뜨고 규칙에 맞게 </a:t>
            </a:r>
            <a:endParaRPr lang="en-US" altLang="ko-KR" sz="1600" dirty="0"/>
          </a:p>
          <a:p>
            <a:r>
              <a:rPr lang="ko-KR" altLang="en-US" sz="1600" dirty="0"/>
              <a:t>입력했는지 가르쳐준다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알맞게 다 입력하고 </a:t>
            </a:r>
            <a:r>
              <a:rPr lang="en-US" altLang="ko-KR" sz="1600" dirty="0"/>
              <a:t>‘</a:t>
            </a:r>
            <a:r>
              <a:rPr lang="ko-KR" altLang="en-US" sz="1600" dirty="0"/>
              <a:t>회원 가입 완료</a:t>
            </a:r>
            <a:r>
              <a:rPr lang="en-US" altLang="ko-KR" sz="1600" dirty="0"/>
              <a:t>＇</a:t>
            </a:r>
            <a:r>
              <a:rPr lang="ko-KR" altLang="en-US" sz="1600" dirty="0"/>
              <a:t>를 누르면 </a:t>
            </a:r>
            <a:endParaRPr lang="en-US" altLang="ko-KR" sz="1600" dirty="0"/>
          </a:p>
          <a:p>
            <a:r>
              <a:rPr lang="ko-KR" altLang="en-US" sz="1600" dirty="0"/>
              <a:t>로그인 페이지로 이동한다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solidFill>
                  <a:srgbClr val="1326DD"/>
                </a:solidFill>
              </a:rPr>
              <a:t>헤더 안보임</a:t>
            </a:r>
            <a:endParaRPr lang="en-US" altLang="ko-KR" sz="1600" dirty="0">
              <a:solidFill>
                <a:srgbClr val="1326DD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9E90EE-0C94-46EE-8315-448155A3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5" y="3680671"/>
            <a:ext cx="4692408" cy="27201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4C323E-E131-4B8F-AD4A-75605B523019}"/>
              </a:ext>
            </a:extLst>
          </p:cNvPr>
          <p:cNvSpPr/>
          <p:nvPr/>
        </p:nvSpPr>
        <p:spPr>
          <a:xfrm>
            <a:off x="1777877" y="4095142"/>
            <a:ext cx="2852846" cy="644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0BAF37-9CE0-48B6-AD41-A8BC699B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98901"/>
            <a:ext cx="5591175" cy="4448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04231-94C3-41BC-9622-438F36B49CD6}"/>
              </a:ext>
            </a:extLst>
          </p:cNvPr>
          <p:cNvSpPr txBox="1"/>
          <p:nvPr/>
        </p:nvSpPr>
        <p:spPr>
          <a:xfrm>
            <a:off x="6254291" y="780177"/>
            <a:ext cx="3534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상태가 </a:t>
            </a:r>
            <a:r>
              <a:rPr lang="ko-KR" altLang="en-US" sz="1600" dirty="0" err="1"/>
              <a:t>아닐때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  로그인을 하는 페이지로 이동한다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solidFill>
                  <a:srgbClr val="1326DD"/>
                </a:solidFill>
              </a:rPr>
              <a:t> 헤더 안보임</a:t>
            </a:r>
            <a:endParaRPr lang="en-US" altLang="ko-KR" sz="1600" dirty="0">
              <a:solidFill>
                <a:srgbClr val="1326DD"/>
              </a:solidFill>
            </a:endParaRPr>
          </a:p>
        </p:txBody>
      </p:sp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99315D91-EAC9-4496-B0AE-DC26F9597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895506"/>
              </p:ext>
            </p:extLst>
          </p:nvPr>
        </p:nvGraphicFramePr>
        <p:xfrm>
          <a:off x="6254291" y="1985394"/>
          <a:ext cx="57635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아이디와 비밀번호를 입력함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상태를 유지할지 말지 결정함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“</a:t>
                      </a:r>
                      <a:r>
                        <a:rPr lang="ko-KR" altLang="en-US" sz="1400" dirty="0"/>
                        <a:t>아이디 찾기</a:t>
                      </a:r>
                      <a:r>
                        <a:rPr lang="en-US" altLang="ko-KR" sz="1400" dirty="0"/>
                        <a:t>”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 “</a:t>
                      </a:r>
                      <a:r>
                        <a:rPr lang="ko-KR" altLang="en-US" sz="1400" dirty="0"/>
                        <a:t>비밀번호 재설정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을 위한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로그인을 실행함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 err="1"/>
                        <a:t>성공시</a:t>
                      </a:r>
                      <a:r>
                        <a:rPr lang="ko-KR" altLang="en-US" sz="1400" dirty="0"/>
                        <a:t> 홈페이지로 이동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틀린 아이디나 비밀번호 </a:t>
                      </a:r>
                      <a:r>
                        <a:rPr lang="ko-KR" altLang="en-US" sz="1400" dirty="0" err="1"/>
                        <a:t>입력시</a:t>
                      </a:r>
                      <a:r>
                        <a:rPr lang="ko-KR" altLang="en-US" sz="1400" dirty="0"/>
                        <a:t> 비밀번호와 아이디를 확인하라고 로그인 버튼 위에 뜬다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8568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257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DB37DCE-2874-4D1D-A0CC-D09E3C6BB219}"/>
              </a:ext>
            </a:extLst>
          </p:cNvPr>
          <p:cNvSpPr/>
          <p:nvPr/>
        </p:nvSpPr>
        <p:spPr>
          <a:xfrm>
            <a:off x="2292072" y="298901"/>
            <a:ext cx="2363818" cy="36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E9BD4-32BA-4698-8C27-EA3DDAE01C91}"/>
              </a:ext>
            </a:extLst>
          </p:cNvPr>
          <p:cNvSpPr txBox="1"/>
          <p:nvPr/>
        </p:nvSpPr>
        <p:spPr>
          <a:xfrm>
            <a:off x="2056593" y="171670"/>
            <a:ext cx="676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6687F-ADA1-4FB1-8770-CC9FF8BA3F61}"/>
              </a:ext>
            </a:extLst>
          </p:cNvPr>
          <p:cNvSpPr/>
          <p:nvPr/>
        </p:nvSpPr>
        <p:spPr>
          <a:xfrm>
            <a:off x="1755177" y="1423026"/>
            <a:ext cx="3303384" cy="103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887E3-137E-4D2F-A12C-7195B336F296}"/>
              </a:ext>
            </a:extLst>
          </p:cNvPr>
          <p:cNvSpPr txBox="1"/>
          <p:nvPr/>
        </p:nvSpPr>
        <p:spPr>
          <a:xfrm>
            <a:off x="1519698" y="1295795"/>
            <a:ext cx="94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497C0E-EFDA-48BD-8975-C89A900CCABB}"/>
              </a:ext>
            </a:extLst>
          </p:cNvPr>
          <p:cNvSpPr/>
          <p:nvPr/>
        </p:nvSpPr>
        <p:spPr>
          <a:xfrm>
            <a:off x="1755177" y="2519492"/>
            <a:ext cx="1315194" cy="265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BD715-4600-499F-B3AC-8F88050897AF}"/>
              </a:ext>
            </a:extLst>
          </p:cNvPr>
          <p:cNvSpPr txBox="1"/>
          <p:nvPr/>
        </p:nvSpPr>
        <p:spPr>
          <a:xfrm>
            <a:off x="1519698" y="2392259"/>
            <a:ext cx="376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A835D6-E918-41A1-B19B-E4A4333915C1}"/>
              </a:ext>
            </a:extLst>
          </p:cNvPr>
          <p:cNvSpPr/>
          <p:nvPr/>
        </p:nvSpPr>
        <p:spPr>
          <a:xfrm>
            <a:off x="3340696" y="2505653"/>
            <a:ext cx="1600420" cy="265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85BB0-FA7B-41A6-8775-340013B3440E}"/>
              </a:ext>
            </a:extLst>
          </p:cNvPr>
          <p:cNvSpPr txBox="1"/>
          <p:nvPr/>
        </p:nvSpPr>
        <p:spPr>
          <a:xfrm>
            <a:off x="3111599" y="2430152"/>
            <a:ext cx="458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5BF330-58BF-4832-A002-893A423F80D0}"/>
              </a:ext>
            </a:extLst>
          </p:cNvPr>
          <p:cNvSpPr/>
          <p:nvPr/>
        </p:nvSpPr>
        <p:spPr>
          <a:xfrm>
            <a:off x="1755176" y="2912376"/>
            <a:ext cx="3303383" cy="51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D81D-EEEC-41C3-A406-8958A522A25A}"/>
              </a:ext>
            </a:extLst>
          </p:cNvPr>
          <p:cNvSpPr txBox="1"/>
          <p:nvPr/>
        </p:nvSpPr>
        <p:spPr>
          <a:xfrm>
            <a:off x="1519698" y="2785144"/>
            <a:ext cx="945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793EE4-B125-4819-B2CE-DCE687D86FE2}"/>
              </a:ext>
            </a:extLst>
          </p:cNvPr>
          <p:cNvSpPr/>
          <p:nvPr/>
        </p:nvSpPr>
        <p:spPr>
          <a:xfrm>
            <a:off x="1716582" y="3507798"/>
            <a:ext cx="3303383" cy="51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A82DC-C49C-4E0B-9235-FD6232B21F55}"/>
              </a:ext>
            </a:extLst>
          </p:cNvPr>
          <p:cNvSpPr txBox="1"/>
          <p:nvPr/>
        </p:nvSpPr>
        <p:spPr>
          <a:xfrm>
            <a:off x="1481104" y="3380566"/>
            <a:ext cx="945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1340</Words>
  <Application>Microsoft Office PowerPoint</Application>
  <PresentationFormat>와이드스크린</PresentationFormat>
  <Paragraphs>371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Arial Black</vt:lpstr>
      <vt:lpstr>Office 테마</vt:lpstr>
      <vt:lpstr>리디북스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리디북스 분석</dc:title>
  <dc:creator>박 태훈</dc:creator>
  <cp:lastModifiedBy>박 태훈</cp:lastModifiedBy>
  <cp:revision>4</cp:revision>
  <dcterms:created xsi:type="dcterms:W3CDTF">2021-12-13T14:46:36Z</dcterms:created>
  <dcterms:modified xsi:type="dcterms:W3CDTF">2021-12-14T12:31:23Z</dcterms:modified>
</cp:coreProperties>
</file>